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3"/>
  </p:notesMasterIdLst>
  <p:sldIdLst>
    <p:sldId id="305" r:id="rId5"/>
    <p:sldId id="321" r:id="rId6"/>
    <p:sldId id="314" r:id="rId7"/>
    <p:sldId id="325" r:id="rId8"/>
    <p:sldId id="330" r:id="rId9"/>
    <p:sldId id="318" r:id="rId10"/>
    <p:sldId id="320" r:id="rId11"/>
    <p:sldId id="301" r:id="rId12"/>
  </p:sldIdLst>
  <p:sldSz cx="12192000" cy="6858000"/>
  <p:notesSz cx="6858000" cy="9144000"/>
  <p:defaultTextStyle>
    <a:defPPr>
      <a:defRPr lang="nl-NL"/>
    </a:defPPr>
    <a:lvl1pPr marL="0" algn="l" defTabSz="914312" rtl="0" eaLnBrk="1" latinLnBrk="0" hangingPunct="1">
      <a:defRPr sz="1800" kern="1200">
        <a:solidFill>
          <a:schemeClr val="tx1"/>
        </a:solidFill>
        <a:latin typeface="+mn-lt"/>
        <a:ea typeface="+mn-ea"/>
        <a:cs typeface="+mn-cs"/>
      </a:defRPr>
    </a:lvl1pPr>
    <a:lvl2pPr marL="457156" algn="l" defTabSz="914312" rtl="0" eaLnBrk="1" latinLnBrk="0" hangingPunct="1">
      <a:defRPr sz="1800" kern="1200">
        <a:solidFill>
          <a:schemeClr val="tx1"/>
        </a:solidFill>
        <a:latin typeface="+mn-lt"/>
        <a:ea typeface="+mn-ea"/>
        <a:cs typeface="+mn-cs"/>
      </a:defRPr>
    </a:lvl2pPr>
    <a:lvl3pPr marL="914312" algn="l" defTabSz="914312" rtl="0" eaLnBrk="1" latinLnBrk="0" hangingPunct="1">
      <a:defRPr sz="1800" kern="1200">
        <a:solidFill>
          <a:schemeClr val="tx1"/>
        </a:solidFill>
        <a:latin typeface="+mn-lt"/>
        <a:ea typeface="+mn-ea"/>
        <a:cs typeface="+mn-cs"/>
      </a:defRPr>
    </a:lvl3pPr>
    <a:lvl4pPr marL="1371469" algn="l" defTabSz="914312" rtl="0" eaLnBrk="1" latinLnBrk="0" hangingPunct="1">
      <a:defRPr sz="1800" kern="1200">
        <a:solidFill>
          <a:schemeClr val="tx1"/>
        </a:solidFill>
        <a:latin typeface="+mn-lt"/>
        <a:ea typeface="+mn-ea"/>
        <a:cs typeface="+mn-cs"/>
      </a:defRPr>
    </a:lvl4pPr>
    <a:lvl5pPr marL="1828626" algn="l" defTabSz="914312" rtl="0" eaLnBrk="1" latinLnBrk="0" hangingPunct="1">
      <a:defRPr sz="1800" kern="1200">
        <a:solidFill>
          <a:schemeClr val="tx1"/>
        </a:solidFill>
        <a:latin typeface="+mn-lt"/>
        <a:ea typeface="+mn-ea"/>
        <a:cs typeface="+mn-cs"/>
      </a:defRPr>
    </a:lvl5pPr>
    <a:lvl6pPr marL="2285782" algn="l" defTabSz="914312" rtl="0" eaLnBrk="1" latinLnBrk="0" hangingPunct="1">
      <a:defRPr sz="1800" kern="1200">
        <a:solidFill>
          <a:schemeClr val="tx1"/>
        </a:solidFill>
        <a:latin typeface="+mn-lt"/>
        <a:ea typeface="+mn-ea"/>
        <a:cs typeface="+mn-cs"/>
      </a:defRPr>
    </a:lvl6pPr>
    <a:lvl7pPr marL="2742938" algn="l" defTabSz="914312" rtl="0" eaLnBrk="1" latinLnBrk="0" hangingPunct="1">
      <a:defRPr sz="1800" kern="1200">
        <a:solidFill>
          <a:schemeClr val="tx1"/>
        </a:solidFill>
        <a:latin typeface="+mn-lt"/>
        <a:ea typeface="+mn-ea"/>
        <a:cs typeface="+mn-cs"/>
      </a:defRPr>
    </a:lvl7pPr>
    <a:lvl8pPr marL="3200094" algn="l" defTabSz="914312" rtl="0" eaLnBrk="1" latinLnBrk="0" hangingPunct="1">
      <a:defRPr sz="1800" kern="1200">
        <a:solidFill>
          <a:schemeClr val="tx1"/>
        </a:solidFill>
        <a:latin typeface="+mn-lt"/>
        <a:ea typeface="+mn-ea"/>
        <a:cs typeface="+mn-cs"/>
      </a:defRPr>
    </a:lvl8pPr>
    <a:lvl9pPr marL="3657251" algn="l" defTabSz="914312"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houd" id="{0FFC7609-0ECF-460A-9D3C-B72AAE275C7C}">
          <p14:sldIdLst>
            <p14:sldId id="305"/>
            <p14:sldId id="321"/>
            <p14:sldId id="314"/>
            <p14:sldId id="325"/>
            <p14:sldId id="330"/>
            <p14:sldId id="318"/>
            <p14:sldId id="320"/>
            <p14:sldId id="301"/>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9CD07D3-4DBC-457A-8E84-82D31DDCC0D9}" v="19" dt="2026-02-02T16:34:28.274"/>
    <p1510:client id="{A751F45D-3FE6-45D5-9A92-AD7D2FEE6CCC}" v="1" dt="2026-02-02T17:01:43.79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961" autoAdjust="0"/>
    <p:restoredTop sz="94068" autoAdjust="0"/>
  </p:normalViewPr>
  <p:slideViewPr>
    <p:cSldViewPr snapToGrid="0">
      <p:cViewPr>
        <p:scale>
          <a:sx n="50" d="100"/>
          <a:sy n="50" d="100"/>
        </p:scale>
        <p:origin x="3198" y="1512"/>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notesMaster" Target="notesMasters/notesMaster1.xml"/><Relationship Id="rId18" Type="http://schemas.microsoft.com/office/2016/11/relationships/changesInfo" Target="changesInfos/changesInfo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viewProps" Target="viewProps.xml"/><Relationship Id="rId10" Type="http://schemas.openxmlformats.org/officeDocument/2006/relationships/slide" Target="slides/slide6.xml"/><Relationship Id="rId19"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Owen Hoek" userId="6ad58560-e8e9-48ae-ba30-46665d65714c" providerId="ADAL" clId="{CB185CB9-D236-4781-925E-2605808C79F7}"/>
    <pc:docChg chg="undo custSel addSld delSld modSld sldOrd modMainMaster addSection delSection modSection">
      <pc:chgData name="Owen Hoek" userId="6ad58560-e8e9-48ae-ba30-46665d65714c" providerId="ADAL" clId="{CB185CB9-D236-4781-925E-2605808C79F7}" dt="2026-01-02T10:13:13.104" v="12827" actId="20577"/>
      <pc:docMkLst>
        <pc:docMk/>
      </pc:docMkLst>
      <pc:sldChg chg="addSp delSp modSp mod modTransition setBg delAnim modAnim">
        <pc:chgData name="Owen Hoek" userId="6ad58560-e8e9-48ae-ba30-46665d65714c" providerId="ADAL" clId="{CB185CB9-D236-4781-925E-2605808C79F7}" dt="2026-01-02T08:42:39.223" v="11074" actId="21"/>
        <pc:sldMkLst>
          <pc:docMk/>
          <pc:sldMk cId="2688274080" sldId="301"/>
        </pc:sldMkLst>
        <pc:spChg chg="add mod ord">
          <ac:chgData name="Owen Hoek" userId="6ad58560-e8e9-48ae-ba30-46665d65714c" providerId="ADAL" clId="{CB185CB9-D236-4781-925E-2605808C79F7}" dt="2025-12-29T10:05:08.464" v="7436" actId="14100"/>
          <ac:spMkLst>
            <pc:docMk/>
            <pc:sldMk cId="2688274080" sldId="301"/>
            <ac:spMk id="4" creationId="{49C8BC06-4446-2F81-89E7-BA5C2D404185}"/>
          </ac:spMkLst>
        </pc:spChg>
        <pc:spChg chg="mod">
          <ac:chgData name="Owen Hoek" userId="6ad58560-e8e9-48ae-ba30-46665d65714c" providerId="ADAL" clId="{CB185CB9-D236-4781-925E-2605808C79F7}" dt="2025-12-19T15:37:47.628" v="6534" actId="1076"/>
          <ac:spMkLst>
            <pc:docMk/>
            <pc:sldMk cId="2688274080" sldId="301"/>
            <ac:spMk id="5" creationId="{BF25A236-8881-10B6-0795-08B56AF98B2D}"/>
          </ac:spMkLst>
        </pc:spChg>
        <pc:spChg chg="mod">
          <ac:chgData name="Owen Hoek" userId="6ad58560-e8e9-48ae-ba30-46665d65714c" providerId="ADAL" clId="{CB185CB9-D236-4781-925E-2605808C79F7}" dt="2025-12-19T15:37:47.628" v="6534" actId="1076"/>
          <ac:spMkLst>
            <pc:docMk/>
            <pc:sldMk cId="2688274080" sldId="301"/>
            <ac:spMk id="6" creationId="{3F635C93-914F-CDF6-F130-66DCDA4C98ED}"/>
          </ac:spMkLst>
        </pc:spChg>
        <pc:spChg chg="mod">
          <ac:chgData name="Owen Hoek" userId="6ad58560-e8e9-48ae-ba30-46665d65714c" providerId="ADAL" clId="{CB185CB9-D236-4781-925E-2605808C79F7}" dt="2025-12-29T10:04:31.783" v="7426" actId="207"/>
          <ac:spMkLst>
            <pc:docMk/>
            <pc:sldMk cId="2688274080" sldId="301"/>
            <ac:spMk id="9" creationId="{42D64D32-34FE-1125-A57B-577E85F2D195}"/>
          </ac:spMkLst>
        </pc:spChg>
        <pc:spChg chg="mod">
          <ac:chgData name="Owen Hoek" userId="6ad58560-e8e9-48ae-ba30-46665d65714c" providerId="ADAL" clId="{CB185CB9-D236-4781-925E-2605808C79F7}" dt="2025-12-29T12:47:38.239" v="9649" actId="20577"/>
          <ac:spMkLst>
            <pc:docMk/>
            <pc:sldMk cId="2688274080" sldId="301"/>
            <ac:spMk id="99" creationId="{5E0366F4-C50A-7C40-E4F5-099E79A498E7}"/>
          </ac:spMkLst>
        </pc:spChg>
        <pc:picChg chg="add del mod">
          <ac:chgData name="Owen Hoek" userId="6ad58560-e8e9-48ae-ba30-46665d65714c" providerId="ADAL" clId="{CB185CB9-D236-4781-925E-2605808C79F7}" dt="2026-01-02T08:42:39.223" v="11074" actId="21"/>
          <ac:picMkLst>
            <pc:docMk/>
            <pc:sldMk cId="2688274080" sldId="301"/>
            <ac:picMk id="2" creationId="{520EA934-A37B-F54A-E942-CA29A7B545D3}"/>
          </ac:picMkLst>
        </pc:picChg>
        <pc:picChg chg="add mod">
          <ac:chgData name="Owen Hoek" userId="6ad58560-e8e9-48ae-ba30-46665d65714c" providerId="ADAL" clId="{CB185CB9-D236-4781-925E-2605808C79F7}" dt="2025-12-29T10:05:11.370" v="7438" actId="1076"/>
          <ac:picMkLst>
            <pc:docMk/>
            <pc:sldMk cId="2688274080" sldId="301"/>
            <ac:picMk id="3" creationId="{C68A97F8-03BC-7CB3-8180-03A2F354F3CB}"/>
          </ac:picMkLst>
        </pc:picChg>
      </pc:sldChg>
      <pc:sldChg chg="addSp delSp modSp add mod setBg addAnim delAnim modAnim">
        <pc:chgData name="Owen Hoek" userId="6ad58560-e8e9-48ae-ba30-46665d65714c" providerId="ADAL" clId="{CB185CB9-D236-4781-925E-2605808C79F7}" dt="2025-12-30T08:39:04.811" v="9719"/>
        <pc:sldMkLst>
          <pc:docMk/>
          <pc:sldMk cId="1284566564" sldId="305"/>
        </pc:sldMkLst>
        <pc:spChg chg="add mod ord">
          <ac:chgData name="Owen Hoek" userId="6ad58560-e8e9-48ae-ba30-46665d65714c" providerId="ADAL" clId="{CB185CB9-D236-4781-925E-2605808C79F7}" dt="2025-12-29T12:55:10.286" v="9688" actId="14100"/>
          <ac:spMkLst>
            <pc:docMk/>
            <pc:sldMk cId="1284566564" sldId="305"/>
            <ac:spMk id="2" creationId="{DB1FC1BA-D271-7D4C-1E47-9DC9CC6550FD}"/>
          </ac:spMkLst>
        </pc:spChg>
        <pc:spChg chg="add mod">
          <ac:chgData name="Owen Hoek" userId="6ad58560-e8e9-48ae-ba30-46665d65714c" providerId="ADAL" clId="{CB185CB9-D236-4781-925E-2605808C79F7}" dt="2025-12-29T12:55:05.527" v="9687" actId="20577"/>
          <ac:spMkLst>
            <pc:docMk/>
            <pc:sldMk cId="1284566564" sldId="305"/>
            <ac:spMk id="15" creationId="{F4F793CD-20BA-5384-B3AE-DCAAE89A9295}"/>
          </ac:spMkLst>
        </pc:spChg>
        <pc:spChg chg="add mod">
          <ac:chgData name="Owen Hoek" userId="6ad58560-e8e9-48ae-ba30-46665d65714c" providerId="ADAL" clId="{CB185CB9-D236-4781-925E-2605808C79F7}" dt="2025-12-29T12:55:28.695" v="9691" actId="1076"/>
          <ac:spMkLst>
            <pc:docMk/>
            <pc:sldMk cId="1284566564" sldId="305"/>
            <ac:spMk id="16" creationId="{D62829B8-1DF2-7829-6363-4DA9A127C4F2}"/>
          </ac:spMkLst>
        </pc:spChg>
      </pc:sldChg>
      <pc:sldChg chg="addSp delSp modSp add mod ord setBg delAnim modAnim">
        <pc:chgData name="Owen Hoek" userId="6ad58560-e8e9-48ae-ba30-46665d65714c" providerId="ADAL" clId="{CB185CB9-D236-4781-925E-2605808C79F7}" dt="2026-01-02T07:55:22.781" v="10464" actId="20577"/>
        <pc:sldMkLst>
          <pc:docMk/>
          <pc:sldMk cId="2003148835" sldId="314"/>
        </pc:sldMkLst>
        <pc:spChg chg="add mod ord">
          <ac:chgData name="Owen Hoek" userId="6ad58560-e8e9-48ae-ba30-46665d65714c" providerId="ADAL" clId="{CB185CB9-D236-4781-925E-2605808C79F7}" dt="2025-12-29T09:37:44.081" v="6917" actId="167"/>
          <ac:spMkLst>
            <pc:docMk/>
            <pc:sldMk cId="2003148835" sldId="314"/>
            <ac:spMk id="9" creationId="{AF61A4ED-1EE2-EF12-97C7-230321035517}"/>
          </ac:spMkLst>
        </pc:spChg>
        <pc:spChg chg="add mod">
          <ac:chgData name="Owen Hoek" userId="6ad58560-e8e9-48ae-ba30-46665d65714c" providerId="ADAL" clId="{CB185CB9-D236-4781-925E-2605808C79F7}" dt="2025-12-29T09:59:50.808" v="7188"/>
          <ac:spMkLst>
            <pc:docMk/>
            <pc:sldMk cId="2003148835" sldId="314"/>
            <ac:spMk id="22" creationId="{CCBB764C-7F35-124D-5D8B-EEAD540CB332}"/>
          </ac:spMkLst>
        </pc:spChg>
        <pc:spChg chg="add mod">
          <ac:chgData name="Owen Hoek" userId="6ad58560-e8e9-48ae-ba30-46665d65714c" providerId="ADAL" clId="{CB185CB9-D236-4781-925E-2605808C79F7}" dt="2025-12-29T09:59:50.808" v="7188"/>
          <ac:spMkLst>
            <pc:docMk/>
            <pc:sldMk cId="2003148835" sldId="314"/>
            <ac:spMk id="23" creationId="{1E2A2494-A85E-6DC4-4279-BBE6981D12EE}"/>
          </ac:spMkLst>
        </pc:spChg>
        <pc:spChg chg="mod">
          <ac:chgData name="Owen Hoek" userId="6ad58560-e8e9-48ae-ba30-46665d65714c" providerId="ADAL" clId="{CB185CB9-D236-4781-925E-2605808C79F7}" dt="2025-12-29T10:01:30.280" v="7201"/>
          <ac:spMkLst>
            <pc:docMk/>
            <pc:sldMk cId="2003148835" sldId="314"/>
            <ac:spMk id="25" creationId="{98F050B7-9ADC-087E-5658-538E46E4983F}"/>
          </ac:spMkLst>
        </pc:spChg>
        <pc:spChg chg="mod">
          <ac:chgData name="Owen Hoek" userId="6ad58560-e8e9-48ae-ba30-46665d65714c" providerId="ADAL" clId="{CB185CB9-D236-4781-925E-2605808C79F7}" dt="2025-12-29T10:01:30.280" v="7201"/>
          <ac:spMkLst>
            <pc:docMk/>
            <pc:sldMk cId="2003148835" sldId="314"/>
            <ac:spMk id="26" creationId="{DFF79410-8393-FAA5-6420-1813E2DF84BC}"/>
          </ac:spMkLst>
        </pc:spChg>
        <pc:spChg chg="mod">
          <ac:chgData name="Owen Hoek" userId="6ad58560-e8e9-48ae-ba30-46665d65714c" providerId="ADAL" clId="{CB185CB9-D236-4781-925E-2605808C79F7}" dt="2025-12-29T10:01:37.959" v="7217" actId="20577"/>
          <ac:spMkLst>
            <pc:docMk/>
            <pc:sldMk cId="2003148835" sldId="314"/>
            <ac:spMk id="27" creationId="{6A8E4656-F7AD-A1D9-5BF0-A4C1FA95D457}"/>
          </ac:spMkLst>
        </pc:spChg>
        <pc:spChg chg="mod">
          <ac:chgData name="Owen Hoek" userId="6ad58560-e8e9-48ae-ba30-46665d65714c" providerId="ADAL" clId="{CB185CB9-D236-4781-925E-2605808C79F7}" dt="2026-01-02T07:37:43.357" v="10083" actId="313"/>
          <ac:spMkLst>
            <pc:docMk/>
            <pc:sldMk cId="2003148835" sldId="314"/>
            <ac:spMk id="28" creationId="{CA5F79EC-E27D-2411-2395-E7E5D40704E3}"/>
          </ac:spMkLst>
        </pc:spChg>
        <pc:spChg chg="mod">
          <ac:chgData name="Owen Hoek" userId="6ad58560-e8e9-48ae-ba30-46665d65714c" providerId="ADAL" clId="{CB185CB9-D236-4781-925E-2605808C79F7}" dt="2025-12-29T10:50:03.548" v="8059"/>
          <ac:spMkLst>
            <pc:docMk/>
            <pc:sldMk cId="2003148835" sldId="314"/>
            <ac:spMk id="59" creationId="{8F0FC7F0-C329-DD21-3038-265E47401DA7}"/>
          </ac:spMkLst>
        </pc:spChg>
        <pc:spChg chg="mod">
          <ac:chgData name="Owen Hoek" userId="6ad58560-e8e9-48ae-ba30-46665d65714c" providerId="ADAL" clId="{CB185CB9-D236-4781-925E-2605808C79F7}" dt="2025-12-29T10:50:03.548" v="8059"/>
          <ac:spMkLst>
            <pc:docMk/>
            <pc:sldMk cId="2003148835" sldId="314"/>
            <ac:spMk id="60" creationId="{EC475C4B-7027-0674-1588-26FAADA8F80A}"/>
          </ac:spMkLst>
        </pc:spChg>
        <pc:spChg chg="mod">
          <ac:chgData name="Owen Hoek" userId="6ad58560-e8e9-48ae-ba30-46665d65714c" providerId="ADAL" clId="{CB185CB9-D236-4781-925E-2605808C79F7}" dt="2026-01-02T07:37:37.514" v="10078" actId="20577"/>
          <ac:spMkLst>
            <pc:docMk/>
            <pc:sldMk cId="2003148835" sldId="314"/>
            <ac:spMk id="61" creationId="{16E5FD9C-CC64-8BC7-09B3-2E7C858A526A}"/>
          </ac:spMkLst>
        </pc:spChg>
        <pc:spChg chg="mod">
          <ac:chgData name="Owen Hoek" userId="6ad58560-e8e9-48ae-ba30-46665d65714c" providerId="ADAL" clId="{CB185CB9-D236-4781-925E-2605808C79F7}" dt="2025-12-29T10:50:03.548" v="8059"/>
          <ac:spMkLst>
            <pc:docMk/>
            <pc:sldMk cId="2003148835" sldId="314"/>
            <ac:spMk id="64" creationId="{77ABE4B1-9D86-A599-4437-1E77597EFA17}"/>
          </ac:spMkLst>
        </pc:spChg>
        <pc:spChg chg="mod">
          <ac:chgData name="Owen Hoek" userId="6ad58560-e8e9-48ae-ba30-46665d65714c" providerId="ADAL" clId="{CB185CB9-D236-4781-925E-2605808C79F7}" dt="2026-01-02T07:55:22.781" v="10464" actId="20577"/>
          <ac:spMkLst>
            <pc:docMk/>
            <pc:sldMk cId="2003148835" sldId="314"/>
            <ac:spMk id="65" creationId="{3CD49498-DBEF-24A9-CFBE-21AB54347F64}"/>
          </ac:spMkLst>
        </pc:spChg>
        <pc:spChg chg="add mod">
          <ac:chgData name="Owen Hoek" userId="6ad58560-e8e9-48ae-ba30-46665d65714c" providerId="ADAL" clId="{CB185CB9-D236-4781-925E-2605808C79F7}" dt="2025-12-29T12:20:40.920" v="9219"/>
          <ac:spMkLst>
            <pc:docMk/>
            <pc:sldMk cId="2003148835" sldId="314"/>
            <ac:spMk id="67" creationId="{4A419222-1CA1-A58C-C9DC-AF979A4A3BEB}"/>
          </ac:spMkLst>
        </pc:spChg>
        <pc:grpChg chg="add mod">
          <ac:chgData name="Owen Hoek" userId="6ad58560-e8e9-48ae-ba30-46665d65714c" providerId="ADAL" clId="{CB185CB9-D236-4781-925E-2605808C79F7}" dt="2025-12-29T10:01:30.280" v="7201"/>
          <ac:grpSpMkLst>
            <pc:docMk/>
            <pc:sldMk cId="2003148835" sldId="314"/>
            <ac:grpSpMk id="24" creationId="{F4B4BBEA-4637-6638-C4D5-02F6A4F13B0D}"/>
          </ac:grpSpMkLst>
        </pc:grpChg>
        <pc:grpChg chg="add mod">
          <ac:chgData name="Owen Hoek" userId="6ad58560-e8e9-48ae-ba30-46665d65714c" providerId="ADAL" clId="{CB185CB9-D236-4781-925E-2605808C79F7}" dt="2025-12-29T10:50:03.548" v="8059"/>
          <ac:grpSpMkLst>
            <pc:docMk/>
            <pc:sldMk cId="2003148835" sldId="314"/>
            <ac:grpSpMk id="57" creationId="{129532F0-3C84-DDFC-8A82-FACA902F3E1A}"/>
          </ac:grpSpMkLst>
        </pc:grpChg>
        <pc:grpChg chg="mod">
          <ac:chgData name="Owen Hoek" userId="6ad58560-e8e9-48ae-ba30-46665d65714c" providerId="ADAL" clId="{CB185CB9-D236-4781-925E-2605808C79F7}" dt="2025-12-29T10:50:03.548" v="8059"/>
          <ac:grpSpMkLst>
            <pc:docMk/>
            <pc:sldMk cId="2003148835" sldId="314"/>
            <ac:grpSpMk id="58" creationId="{AD617F7B-4E0C-AB62-1982-1AEAEEC05189}"/>
          </ac:grpSpMkLst>
        </pc:grpChg>
        <pc:grpChg chg="mod">
          <ac:chgData name="Owen Hoek" userId="6ad58560-e8e9-48ae-ba30-46665d65714c" providerId="ADAL" clId="{CB185CB9-D236-4781-925E-2605808C79F7}" dt="2025-12-29T10:50:03.548" v="8059"/>
          <ac:grpSpMkLst>
            <pc:docMk/>
            <pc:sldMk cId="2003148835" sldId="314"/>
            <ac:grpSpMk id="62" creationId="{CD453156-805B-82E1-6048-474D141CAC98}"/>
          </ac:grpSpMkLst>
        </pc:grpChg>
        <pc:picChg chg="mod">
          <ac:chgData name="Owen Hoek" userId="6ad58560-e8e9-48ae-ba30-46665d65714c" providerId="ADAL" clId="{CB185CB9-D236-4781-925E-2605808C79F7}" dt="2025-12-29T12:20:47.195" v="9220" actId="1076"/>
          <ac:picMkLst>
            <pc:docMk/>
            <pc:sldMk cId="2003148835" sldId="314"/>
            <ac:picMk id="3" creationId="{E1F848BC-ED61-119E-6CA3-17768282D156}"/>
          </ac:picMkLst>
        </pc:picChg>
        <pc:picChg chg="mod">
          <ac:chgData name="Owen Hoek" userId="6ad58560-e8e9-48ae-ba30-46665d65714c" providerId="ADAL" clId="{CB185CB9-D236-4781-925E-2605808C79F7}" dt="2025-12-29T12:20:47.195" v="9220" actId="1076"/>
          <ac:picMkLst>
            <pc:docMk/>
            <pc:sldMk cId="2003148835" sldId="314"/>
            <ac:picMk id="4" creationId="{4F66FEC1-CF5A-F419-2F7B-F0C323B39EC9}"/>
          </ac:picMkLst>
        </pc:picChg>
        <pc:picChg chg="mod">
          <ac:chgData name="Owen Hoek" userId="6ad58560-e8e9-48ae-ba30-46665d65714c" providerId="ADAL" clId="{CB185CB9-D236-4781-925E-2605808C79F7}" dt="2025-12-29T12:20:47.195" v="9220" actId="1076"/>
          <ac:picMkLst>
            <pc:docMk/>
            <pc:sldMk cId="2003148835" sldId="314"/>
            <ac:picMk id="5" creationId="{E3E16E61-EDEF-91F8-F651-7B5109E53A9C}"/>
          </ac:picMkLst>
        </pc:picChg>
        <pc:picChg chg="mod">
          <ac:chgData name="Owen Hoek" userId="6ad58560-e8e9-48ae-ba30-46665d65714c" providerId="ADAL" clId="{CB185CB9-D236-4781-925E-2605808C79F7}" dt="2025-12-29T12:20:47.195" v="9220" actId="1076"/>
          <ac:picMkLst>
            <pc:docMk/>
            <pc:sldMk cId="2003148835" sldId="314"/>
            <ac:picMk id="8" creationId="{11940BDC-B617-978B-79B6-FCA770AA6B35}"/>
          </ac:picMkLst>
        </pc:picChg>
        <pc:picChg chg="mod">
          <ac:chgData name="Owen Hoek" userId="6ad58560-e8e9-48ae-ba30-46665d65714c" providerId="ADAL" clId="{CB185CB9-D236-4781-925E-2605808C79F7}" dt="2025-12-29T12:20:47.195" v="9220" actId="1076"/>
          <ac:picMkLst>
            <pc:docMk/>
            <pc:sldMk cId="2003148835" sldId="314"/>
            <ac:picMk id="10" creationId="{2DDE2CD9-B1BB-99CC-A1D3-6CA4E0F74E52}"/>
          </ac:picMkLst>
        </pc:picChg>
        <pc:picChg chg="mod">
          <ac:chgData name="Owen Hoek" userId="6ad58560-e8e9-48ae-ba30-46665d65714c" providerId="ADAL" clId="{CB185CB9-D236-4781-925E-2605808C79F7}" dt="2025-12-29T12:20:47.195" v="9220" actId="1076"/>
          <ac:picMkLst>
            <pc:docMk/>
            <pc:sldMk cId="2003148835" sldId="314"/>
            <ac:picMk id="11" creationId="{E8F23C15-EF97-00F7-B275-C6C692A63D8F}"/>
          </ac:picMkLst>
        </pc:picChg>
        <pc:picChg chg="mod">
          <ac:chgData name="Owen Hoek" userId="6ad58560-e8e9-48ae-ba30-46665d65714c" providerId="ADAL" clId="{CB185CB9-D236-4781-925E-2605808C79F7}" dt="2025-12-29T10:50:03.548" v="8059"/>
          <ac:picMkLst>
            <pc:docMk/>
            <pc:sldMk cId="2003148835" sldId="314"/>
            <ac:picMk id="63" creationId="{0F13251A-4922-BDC5-B304-734F38F353D1}"/>
          </ac:picMkLst>
        </pc:picChg>
      </pc:sldChg>
      <pc:sldChg chg="addSp delSp modSp add mod ord delAnim modAnim">
        <pc:chgData name="Owen Hoek" userId="6ad58560-e8e9-48ae-ba30-46665d65714c" providerId="ADAL" clId="{CB185CB9-D236-4781-925E-2605808C79F7}" dt="2026-01-02T10:00:51.093" v="12819"/>
        <pc:sldMkLst>
          <pc:docMk/>
          <pc:sldMk cId="4047264374" sldId="315"/>
        </pc:sldMkLst>
        <pc:spChg chg="add mod ord">
          <ac:chgData name="Owen Hoek" userId="6ad58560-e8e9-48ae-ba30-46665d65714c" providerId="ADAL" clId="{CB185CB9-D236-4781-925E-2605808C79F7}" dt="2025-12-29T10:55:41.700" v="8119" actId="1076"/>
          <ac:spMkLst>
            <pc:docMk/>
            <pc:sldMk cId="4047264374" sldId="315"/>
            <ac:spMk id="7" creationId="{78FC1BFD-85BD-E01F-6E65-CEDE91543DD2}"/>
          </ac:spMkLst>
        </pc:spChg>
        <pc:spChg chg="mod">
          <ac:chgData name="Owen Hoek" userId="6ad58560-e8e9-48ae-ba30-46665d65714c" providerId="ADAL" clId="{CB185CB9-D236-4781-925E-2605808C79F7}" dt="2025-12-29T10:53:58.951" v="8112" actId="1076"/>
          <ac:spMkLst>
            <pc:docMk/>
            <pc:sldMk cId="4047264374" sldId="315"/>
            <ac:spMk id="42" creationId="{228A3E2E-DC01-77B4-C0EF-C30CC21DBAF6}"/>
          </ac:spMkLst>
        </pc:spChg>
        <pc:spChg chg="mod">
          <ac:chgData name="Owen Hoek" userId="6ad58560-e8e9-48ae-ba30-46665d65714c" providerId="ADAL" clId="{CB185CB9-D236-4781-925E-2605808C79F7}" dt="2025-12-29T10:53:58.951" v="8112" actId="1076"/>
          <ac:spMkLst>
            <pc:docMk/>
            <pc:sldMk cId="4047264374" sldId="315"/>
            <ac:spMk id="43" creationId="{69244B3D-C767-43DF-7B9B-D230A95121B0}"/>
          </ac:spMkLst>
        </pc:spChg>
        <pc:spChg chg="mod">
          <ac:chgData name="Owen Hoek" userId="6ad58560-e8e9-48ae-ba30-46665d65714c" providerId="ADAL" clId="{CB185CB9-D236-4781-925E-2605808C79F7}" dt="2025-12-29T10:49:58.553" v="8055"/>
          <ac:spMkLst>
            <pc:docMk/>
            <pc:sldMk cId="4047264374" sldId="315"/>
            <ac:spMk id="47" creationId="{5F4D1FBF-174E-8D08-7DA4-845817ADCC2D}"/>
          </ac:spMkLst>
        </pc:spChg>
        <pc:spChg chg="mod">
          <ac:chgData name="Owen Hoek" userId="6ad58560-e8e9-48ae-ba30-46665d65714c" providerId="ADAL" clId="{CB185CB9-D236-4781-925E-2605808C79F7}" dt="2025-12-29T10:53:51.957" v="8111" actId="14100"/>
          <ac:spMkLst>
            <pc:docMk/>
            <pc:sldMk cId="4047264374" sldId="315"/>
            <ac:spMk id="48" creationId="{73E43F18-370B-DCF0-EE49-3ACFA354662A}"/>
          </ac:spMkLst>
        </pc:spChg>
        <pc:spChg chg="add mod">
          <ac:chgData name="Owen Hoek" userId="6ad58560-e8e9-48ae-ba30-46665d65714c" providerId="ADAL" clId="{CB185CB9-D236-4781-925E-2605808C79F7}" dt="2025-12-29T12:01:59.377" v="9039" actId="120"/>
          <ac:spMkLst>
            <pc:docMk/>
            <pc:sldMk cId="4047264374" sldId="315"/>
            <ac:spMk id="49" creationId="{950BECDA-C637-A026-5C67-02F5EF55C897}"/>
          </ac:spMkLst>
        </pc:spChg>
        <pc:spChg chg="add mod ord">
          <ac:chgData name="Owen Hoek" userId="6ad58560-e8e9-48ae-ba30-46665d65714c" providerId="ADAL" clId="{CB185CB9-D236-4781-925E-2605808C79F7}" dt="2026-01-02T10:00:25.631" v="12818" actId="14100"/>
          <ac:spMkLst>
            <pc:docMk/>
            <pc:sldMk cId="4047264374" sldId="315"/>
            <ac:spMk id="81" creationId="{DDA25233-7BA5-2F0B-2C69-65A823904CE3}"/>
          </ac:spMkLst>
        </pc:spChg>
        <pc:spChg chg="add mod">
          <ac:chgData name="Owen Hoek" userId="6ad58560-e8e9-48ae-ba30-46665d65714c" providerId="ADAL" clId="{CB185CB9-D236-4781-925E-2605808C79F7}" dt="2025-12-29T11:32:38.863" v="8438" actId="1076"/>
          <ac:spMkLst>
            <pc:docMk/>
            <pc:sldMk cId="4047264374" sldId="315"/>
            <ac:spMk id="82" creationId="{E08932AC-569A-878B-C8EE-1BC7EA923955}"/>
          </ac:spMkLst>
        </pc:spChg>
        <pc:spChg chg="add mod">
          <ac:chgData name="Owen Hoek" userId="6ad58560-e8e9-48ae-ba30-46665d65714c" providerId="ADAL" clId="{CB185CB9-D236-4781-925E-2605808C79F7}" dt="2025-12-29T11:28:56.083" v="8403" actId="1076"/>
          <ac:spMkLst>
            <pc:docMk/>
            <pc:sldMk cId="4047264374" sldId="315"/>
            <ac:spMk id="85" creationId="{656559A3-E192-D31E-7BC4-FC9703A5DAE6}"/>
          </ac:spMkLst>
        </pc:spChg>
        <pc:spChg chg="add del mod">
          <ac:chgData name="Owen Hoek" userId="6ad58560-e8e9-48ae-ba30-46665d65714c" providerId="ADAL" clId="{CB185CB9-D236-4781-925E-2605808C79F7}" dt="2026-01-02T09:59:07.839" v="12810" actId="478"/>
          <ac:spMkLst>
            <pc:docMk/>
            <pc:sldMk cId="4047264374" sldId="315"/>
            <ac:spMk id="86" creationId="{78332FA1-8BA3-E445-33AF-9B5906E1BC61}"/>
          </ac:spMkLst>
        </pc:spChg>
        <pc:spChg chg="add mod">
          <ac:chgData name="Owen Hoek" userId="6ad58560-e8e9-48ae-ba30-46665d65714c" providerId="ADAL" clId="{CB185CB9-D236-4781-925E-2605808C79F7}" dt="2025-12-29T11:36:25.159" v="8527" actId="1076"/>
          <ac:spMkLst>
            <pc:docMk/>
            <pc:sldMk cId="4047264374" sldId="315"/>
            <ac:spMk id="87" creationId="{800D7E80-A246-5636-290B-72C9B4B5E71E}"/>
          </ac:spMkLst>
        </pc:spChg>
        <pc:spChg chg="mod">
          <ac:chgData name="Owen Hoek" userId="6ad58560-e8e9-48ae-ba30-46665d65714c" providerId="ADAL" clId="{CB185CB9-D236-4781-925E-2605808C79F7}" dt="2025-12-29T11:54:54.641" v="8891"/>
          <ac:spMkLst>
            <pc:docMk/>
            <pc:sldMk cId="4047264374" sldId="315"/>
            <ac:spMk id="91" creationId="{2C67B1AB-75FE-9090-9D17-882134D165F5}"/>
          </ac:spMkLst>
        </pc:spChg>
        <pc:spChg chg="mod">
          <ac:chgData name="Owen Hoek" userId="6ad58560-e8e9-48ae-ba30-46665d65714c" providerId="ADAL" clId="{CB185CB9-D236-4781-925E-2605808C79F7}" dt="2025-12-29T11:54:54.641" v="8891"/>
          <ac:spMkLst>
            <pc:docMk/>
            <pc:sldMk cId="4047264374" sldId="315"/>
            <ac:spMk id="92" creationId="{5FBA9423-1E7D-7ABB-8839-821833DE3995}"/>
          </ac:spMkLst>
        </pc:spChg>
        <pc:spChg chg="mod">
          <ac:chgData name="Owen Hoek" userId="6ad58560-e8e9-48ae-ba30-46665d65714c" providerId="ADAL" clId="{CB185CB9-D236-4781-925E-2605808C79F7}" dt="2025-12-29T11:55:02.607" v="8905" actId="20577"/>
          <ac:spMkLst>
            <pc:docMk/>
            <pc:sldMk cId="4047264374" sldId="315"/>
            <ac:spMk id="93" creationId="{A77D270C-88B2-7324-1E83-FE8EA4240F59}"/>
          </ac:spMkLst>
        </pc:spChg>
        <pc:spChg chg="mod">
          <ac:chgData name="Owen Hoek" userId="6ad58560-e8e9-48ae-ba30-46665d65714c" providerId="ADAL" clId="{CB185CB9-D236-4781-925E-2605808C79F7}" dt="2025-12-29T11:54:54.641" v="8891"/>
          <ac:spMkLst>
            <pc:docMk/>
            <pc:sldMk cId="4047264374" sldId="315"/>
            <ac:spMk id="94" creationId="{1E2F64E6-152A-FD97-F005-41C97A77D87F}"/>
          </ac:spMkLst>
        </pc:spChg>
        <pc:spChg chg="add mod">
          <ac:chgData name="Owen Hoek" userId="6ad58560-e8e9-48ae-ba30-46665d65714c" providerId="ADAL" clId="{CB185CB9-D236-4781-925E-2605808C79F7}" dt="2025-12-29T12:21:11.235" v="9221"/>
          <ac:spMkLst>
            <pc:docMk/>
            <pc:sldMk cId="4047264374" sldId="315"/>
            <ac:spMk id="95" creationId="{83918A4F-0196-8818-38C7-50626452969E}"/>
          </ac:spMkLst>
        </pc:spChg>
        <pc:grpChg chg="add mod">
          <ac:chgData name="Owen Hoek" userId="6ad58560-e8e9-48ae-ba30-46665d65714c" providerId="ADAL" clId="{CB185CB9-D236-4781-925E-2605808C79F7}" dt="2025-12-29T10:54:16.595" v="8115" actId="164"/>
          <ac:grpSpMkLst>
            <pc:docMk/>
            <pc:sldMk cId="4047264374" sldId="315"/>
            <ac:grpSpMk id="40" creationId="{16B74908-98AD-D7C2-77E3-DD96DDF905A2}"/>
          </ac:grpSpMkLst>
        </pc:grpChg>
        <pc:grpChg chg="mod">
          <ac:chgData name="Owen Hoek" userId="6ad58560-e8e9-48ae-ba30-46665d65714c" providerId="ADAL" clId="{CB185CB9-D236-4781-925E-2605808C79F7}" dt="2025-12-29T10:49:58.553" v="8055"/>
          <ac:grpSpMkLst>
            <pc:docMk/>
            <pc:sldMk cId="4047264374" sldId="315"/>
            <ac:grpSpMk id="41" creationId="{152A54C3-21CF-FBB9-1DC4-9509294BD787}"/>
          </ac:grpSpMkLst>
        </pc:grpChg>
        <pc:grpChg chg="mod">
          <ac:chgData name="Owen Hoek" userId="6ad58560-e8e9-48ae-ba30-46665d65714c" providerId="ADAL" clId="{CB185CB9-D236-4781-925E-2605808C79F7}" dt="2025-12-29T10:49:58.553" v="8055"/>
          <ac:grpSpMkLst>
            <pc:docMk/>
            <pc:sldMk cId="4047264374" sldId="315"/>
            <ac:grpSpMk id="45" creationId="{DD418B4B-8DD1-E836-4178-7E851FEED83D}"/>
          </ac:grpSpMkLst>
        </pc:grpChg>
        <pc:grpChg chg="add mod">
          <ac:chgData name="Owen Hoek" userId="6ad58560-e8e9-48ae-ba30-46665d65714c" providerId="ADAL" clId="{CB185CB9-D236-4781-925E-2605808C79F7}" dt="2025-12-29T10:54:16.595" v="8115" actId="164"/>
          <ac:grpSpMkLst>
            <pc:docMk/>
            <pc:sldMk cId="4047264374" sldId="315"/>
            <ac:grpSpMk id="50" creationId="{1182AB87-3D10-E2F9-F52A-0A03517596BE}"/>
          </ac:grpSpMkLst>
        </pc:grpChg>
        <pc:grpChg chg="add mod">
          <ac:chgData name="Owen Hoek" userId="6ad58560-e8e9-48ae-ba30-46665d65714c" providerId="ADAL" clId="{CB185CB9-D236-4781-925E-2605808C79F7}" dt="2025-12-29T11:55:04.505" v="8907" actId="1076"/>
          <ac:grpSpMkLst>
            <pc:docMk/>
            <pc:sldMk cId="4047264374" sldId="315"/>
            <ac:grpSpMk id="90" creationId="{51AEAEAD-8979-D9A0-090B-9545CD1ED7A0}"/>
          </ac:grpSpMkLst>
        </pc:grpChg>
        <pc:picChg chg="mod">
          <ac:chgData name="Owen Hoek" userId="6ad58560-e8e9-48ae-ba30-46665d65714c" providerId="ADAL" clId="{CB185CB9-D236-4781-925E-2605808C79F7}" dt="2025-12-29T12:21:37.489" v="9223" actId="1076"/>
          <ac:picMkLst>
            <pc:docMk/>
            <pc:sldMk cId="4047264374" sldId="315"/>
            <ac:picMk id="3" creationId="{C2068081-E488-172D-86C5-DEDCEC7BDF8F}"/>
          </ac:picMkLst>
        </pc:picChg>
        <pc:picChg chg="mod">
          <ac:chgData name="Owen Hoek" userId="6ad58560-e8e9-48ae-ba30-46665d65714c" providerId="ADAL" clId="{CB185CB9-D236-4781-925E-2605808C79F7}" dt="2025-12-29T12:21:37.489" v="9223" actId="1076"/>
          <ac:picMkLst>
            <pc:docMk/>
            <pc:sldMk cId="4047264374" sldId="315"/>
            <ac:picMk id="4" creationId="{AD7C582A-7E83-1B3F-54DC-9E6295A5D442}"/>
          </ac:picMkLst>
        </pc:picChg>
        <pc:picChg chg="mod">
          <ac:chgData name="Owen Hoek" userId="6ad58560-e8e9-48ae-ba30-46665d65714c" providerId="ADAL" clId="{CB185CB9-D236-4781-925E-2605808C79F7}" dt="2025-12-29T12:21:37.489" v="9223" actId="1076"/>
          <ac:picMkLst>
            <pc:docMk/>
            <pc:sldMk cId="4047264374" sldId="315"/>
            <ac:picMk id="5" creationId="{DA2CFB79-B302-022A-F4C7-C564B2339AC2}"/>
          </ac:picMkLst>
        </pc:picChg>
        <pc:picChg chg="mod">
          <ac:chgData name="Owen Hoek" userId="6ad58560-e8e9-48ae-ba30-46665d65714c" providerId="ADAL" clId="{CB185CB9-D236-4781-925E-2605808C79F7}" dt="2025-12-29T12:21:37.489" v="9223" actId="1076"/>
          <ac:picMkLst>
            <pc:docMk/>
            <pc:sldMk cId="4047264374" sldId="315"/>
            <ac:picMk id="8" creationId="{2EE5ADC2-6091-0FCF-289F-824EA817AF99}"/>
          </ac:picMkLst>
        </pc:picChg>
        <pc:picChg chg="mod">
          <ac:chgData name="Owen Hoek" userId="6ad58560-e8e9-48ae-ba30-46665d65714c" providerId="ADAL" clId="{CB185CB9-D236-4781-925E-2605808C79F7}" dt="2025-12-29T12:21:37.489" v="9223" actId="1076"/>
          <ac:picMkLst>
            <pc:docMk/>
            <pc:sldMk cId="4047264374" sldId="315"/>
            <ac:picMk id="10" creationId="{C97002A0-0126-84BB-1142-9FF7CC0F14A4}"/>
          </ac:picMkLst>
        </pc:picChg>
        <pc:picChg chg="mod">
          <ac:chgData name="Owen Hoek" userId="6ad58560-e8e9-48ae-ba30-46665d65714c" providerId="ADAL" clId="{CB185CB9-D236-4781-925E-2605808C79F7}" dt="2025-12-29T12:21:37.489" v="9223" actId="1076"/>
          <ac:picMkLst>
            <pc:docMk/>
            <pc:sldMk cId="4047264374" sldId="315"/>
            <ac:picMk id="11" creationId="{8321B5C7-9D01-5FE2-2C02-89B2C5713E90}"/>
          </ac:picMkLst>
        </pc:picChg>
        <pc:picChg chg="mod">
          <ac:chgData name="Owen Hoek" userId="6ad58560-e8e9-48ae-ba30-46665d65714c" providerId="ADAL" clId="{CB185CB9-D236-4781-925E-2605808C79F7}" dt="2025-12-29T10:49:58.553" v="8055"/>
          <ac:picMkLst>
            <pc:docMk/>
            <pc:sldMk cId="4047264374" sldId="315"/>
            <ac:picMk id="46" creationId="{7B0DCB44-4304-5F64-A0DF-7169D10104FD}"/>
          </ac:picMkLst>
        </pc:picChg>
        <pc:picChg chg="add mod">
          <ac:chgData name="Owen Hoek" userId="6ad58560-e8e9-48ae-ba30-46665d65714c" providerId="ADAL" clId="{CB185CB9-D236-4781-925E-2605808C79F7}" dt="2025-12-29T11:13:52.065" v="8278" actId="1076"/>
          <ac:picMkLst>
            <pc:docMk/>
            <pc:sldMk cId="4047264374" sldId="315"/>
            <ac:picMk id="83" creationId="{BDF373A3-F356-5A12-479F-DB82C10AB88D}"/>
          </ac:picMkLst>
        </pc:picChg>
      </pc:sldChg>
      <pc:sldChg chg="addSp delSp modSp add del mod ord setBg delAnim modAnim">
        <pc:chgData name="Owen Hoek" userId="6ad58560-e8e9-48ae-ba30-46665d65714c" providerId="ADAL" clId="{CB185CB9-D236-4781-925E-2605808C79F7}" dt="2026-01-02T07:30:21.420" v="9961" actId="47"/>
        <pc:sldMkLst>
          <pc:docMk/>
          <pc:sldMk cId="1541003273" sldId="316"/>
        </pc:sldMkLst>
        <pc:spChg chg="add mod ord">
          <ac:chgData name="Owen Hoek" userId="6ad58560-e8e9-48ae-ba30-46665d65714c" providerId="ADAL" clId="{CB185CB9-D236-4781-925E-2605808C79F7}" dt="2026-01-02T07:28:32.262" v="9949" actId="167"/>
          <ac:spMkLst>
            <pc:docMk/>
            <pc:sldMk cId="1541003273" sldId="316"/>
            <ac:spMk id="9" creationId="{CEC1D312-09AC-F6C0-4A87-8A3A277C0413}"/>
          </ac:spMkLst>
        </pc:spChg>
      </pc:sldChg>
      <pc:sldChg chg="addSp delSp modSp add mod ord addAnim delAnim modAnim">
        <pc:chgData name="Owen Hoek" userId="6ad58560-e8e9-48ae-ba30-46665d65714c" providerId="ADAL" clId="{CB185CB9-D236-4781-925E-2605808C79F7}" dt="2026-01-02T09:52:30.670" v="12797" actId="14826"/>
        <pc:sldMkLst>
          <pc:docMk/>
          <pc:sldMk cId="892194167" sldId="318"/>
        </pc:sldMkLst>
        <pc:spChg chg="add mod">
          <ac:chgData name="Owen Hoek" userId="6ad58560-e8e9-48ae-ba30-46665d65714c" providerId="ADAL" clId="{CB185CB9-D236-4781-925E-2605808C79F7}" dt="2025-12-29T12:17:40.552" v="9198" actId="1076"/>
          <ac:spMkLst>
            <pc:docMk/>
            <pc:sldMk cId="892194167" sldId="318"/>
            <ac:spMk id="6" creationId="{721E38CD-3F71-1946-974A-83A106F4C041}"/>
          </ac:spMkLst>
        </pc:spChg>
        <pc:spChg chg="add mod ord">
          <ac:chgData name="Owen Hoek" userId="6ad58560-e8e9-48ae-ba30-46665d65714c" providerId="ADAL" clId="{CB185CB9-D236-4781-925E-2605808C79F7}" dt="2025-12-29T09:37:19.099" v="6905" actId="167"/>
          <ac:spMkLst>
            <pc:docMk/>
            <pc:sldMk cId="892194167" sldId="318"/>
            <ac:spMk id="7" creationId="{934B39A5-1A20-55AA-A2DC-6AA028901C82}"/>
          </ac:spMkLst>
        </pc:spChg>
        <pc:spChg chg="mod">
          <ac:chgData name="Owen Hoek" userId="6ad58560-e8e9-48ae-ba30-46665d65714c" providerId="ADAL" clId="{CB185CB9-D236-4781-925E-2605808C79F7}" dt="2025-12-29T10:03:06.693" v="7307"/>
          <ac:spMkLst>
            <pc:docMk/>
            <pc:sldMk cId="892194167" sldId="318"/>
            <ac:spMk id="20" creationId="{9D6A2A5D-198C-1D51-7C38-E294FF68021F}"/>
          </ac:spMkLst>
        </pc:spChg>
        <pc:spChg chg="mod">
          <ac:chgData name="Owen Hoek" userId="6ad58560-e8e9-48ae-ba30-46665d65714c" providerId="ADAL" clId="{CB185CB9-D236-4781-925E-2605808C79F7}" dt="2025-12-29T10:03:06.693" v="7307"/>
          <ac:spMkLst>
            <pc:docMk/>
            <pc:sldMk cId="892194167" sldId="318"/>
            <ac:spMk id="21" creationId="{DD62D746-6C02-0B4F-6F11-A39288857370}"/>
          </ac:spMkLst>
        </pc:spChg>
        <pc:spChg chg="mod">
          <ac:chgData name="Owen Hoek" userId="6ad58560-e8e9-48ae-ba30-46665d65714c" providerId="ADAL" clId="{CB185CB9-D236-4781-925E-2605808C79F7}" dt="2025-12-29T10:03:06.693" v="7307"/>
          <ac:spMkLst>
            <pc:docMk/>
            <pc:sldMk cId="892194167" sldId="318"/>
            <ac:spMk id="22" creationId="{0F82A133-1E82-363C-370E-BB319164F6D6}"/>
          </ac:spMkLst>
        </pc:spChg>
        <pc:spChg chg="mod">
          <ac:chgData name="Owen Hoek" userId="6ad58560-e8e9-48ae-ba30-46665d65714c" providerId="ADAL" clId="{CB185CB9-D236-4781-925E-2605808C79F7}" dt="2025-12-29T10:03:06.693" v="7307"/>
          <ac:spMkLst>
            <pc:docMk/>
            <pc:sldMk cId="892194167" sldId="318"/>
            <ac:spMk id="23" creationId="{0C306AAB-DB64-3950-9EB0-4EEE7110CD16}"/>
          </ac:spMkLst>
        </pc:spChg>
        <pc:spChg chg="add mod">
          <ac:chgData name="Owen Hoek" userId="6ad58560-e8e9-48ae-ba30-46665d65714c" providerId="ADAL" clId="{CB185CB9-D236-4781-925E-2605808C79F7}" dt="2025-12-29T10:00:44.894" v="7193"/>
          <ac:spMkLst>
            <pc:docMk/>
            <pc:sldMk cId="892194167" sldId="318"/>
            <ac:spMk id="24" creationId="{3AD5C68A-36B8-5C49-7C1E-A3F03A036B0C}"/>
          </ac:spMkLst>
        </pc:spChg>
        <pc:spChg chg="add mod">
          <ac:chgData name="Owen Hoek" userId="6ad58560-e8e9-48ae-ba30-46665d65714c" providerId="ADAL" clId="{CB185CB9-D236-4781-925E-2605808C79F7}" dt="2025-12-29T10:00:44.894" v="7193"/>
          <ac:spMkLst>
            <pc:docMk/>
            <pc:sldMk cId="892194167" sldId="318"/>
            <ac:spMk id="25" creationId="{92F08B4E-3664-1EFB-2316-F299E0223E4D}"/>
          </ac:spMkLst>
        </pc:spChg>
        <pc:spChg chg="add mod">
          <ac:chgData name="Owen Hoek" userId="6ad58560-e8e9-48ae-ba30-46665d65714c" providerId="ADAL" clId="{CB185CB9-D236-4781-925E-2605808C79F7}" dt="2025-12-29T10:00:44.894" v="7193"/>
          <ac:spMkLst>
            <pc:docMk/>
            <pc:sldMk cId="892194167" sldId="318"/>
            <ac:spMk id="26" creationId="{E2C3B30C-60D4-C2D4-DCBA-4D0E493BB4B0}"/>
          </ac:spMkLst>
        </pc:spChg>
        <pc:spChg chg="mod">
          <ac:chgData name="Owen Hoek" userId="6ad58560-e8e9-48ae-ba30-46665d65714c" providerId="ADAL" clId="{CB185CB9-D236-4781-925E-2605808C79F7}" dt="2025-12-29T10:42:03.637" v="7853"/>
          <ac:spMkLst>
            <pc:docMk/>
            <pc:sldMk cId="892194167" sldId="318"/>
            <ac:spMk id="43" creationId="{2A2F613A-4FB5-A192-89B1-9AC862402861}"/>
          </ac:spMkLst>
        </pc:spChg>
        <pc:spChg chg="mod">
          <ac:chgData name="Owen Hoek" userId="6ad58560-e8e9-48ae-ba30-46665d65714c" providerId="ADAL" clId="{CB185CB9-D236-4781-925E-2605808C79F7}" dt="2025-12-29T10:42:03.637" v="7853"/>
          <ac:spMkLst>
            <pc:docMk/>
            <pc:sldMk cId="892194167" sldId="318"/>
            <ac:spMk id="44" creationId="{5DCE6661-856E-1108-5A54-290B623B9CF9}"/>
          </ac:spMkLst>
        </pc:spChg>
        <pc:spChg chg="mod">
          <ac:chgData name="Owen Hoek" userId="6ad58560-e8e9-48ae-ba30-46665d65714c" providerId="ADAL" clId="{CB185CB9-D236-4781-925E-2605808C79F7}" dt="2025-12-31T08:45:25.806" v="9825" actId="20577"/>
          <ac:spMkLst>
            <pc:docMk/>
            <pc:sldMk cId="892194167" sldId="318"/>
            <ac:spMk id="45" creationId="{224074E9-C694-A618-F60B-66B060C7F3D0}"/>
          </ac:spMkLst>
        </pc:spChg>
        <pc:spChg chg="mod">
          <ac:chgData name="Owen Hoek" userId="6ad58560-e8e9-48ae-ba30-46665d65714c" providerId="ADAL" clId="{CB185CB9-D236-4781-925E-2605808C79F7}" dt="2025-12-29T10:48:02.151" v="8021" actId="207"/>
          <ac:spMkLst>
            <pc:docMk/>
            <pc:sldMk cId="892194167" sldId="318"/>
            <ac:spMk id="48" creationId="{6A6B3F76-CABB-8B6B-B1A6-B47F5A9CF3F2}"/>
          </ac:spMkLst>
        </pc:spChg>
        <pc:spChg chg="mod">
          <ac:chgData name="Owen Hoek" userId="6ad58560-e8e9-48ae-ba30-46665d65714c" providerId="ADAL" clId="{CB185CB9-D236-4781-925E-2605808C79F7}" dt="2025-12-29T10:48:02.151" v="8021" actId="207"/>
          <ac:spMkLst>
            <pc:docMk/>
            <pc:sldMk cId="892194167" sldId="318"/>
            <ac:spMk id="49" creationId="{D715F904-F43B-D20C-8FC2-26E47463B5CF}"/>
          </ac:spMkLst>
        </pc:spChg>
        <pc:grpChg chg="add del mod">
          <ac:chgData name="Owen Hoek" userId="6ad58560-e8e9-48ae-ba30-46665d65714c" providerId="ADAL" clId="{CB185CB9-D236-4781-925E-2605808C79F7}" dt="2025-12-29T10:03:06.693" v="7307"/>
          <ac:grpSpMkLst>
            <pc:docMk/>
            <pc:sldMk cId="892194167" sldId="318"/>
            <ac:grpSpMk id="19" creationId="{4F535377-DD25-31D9-88A4-C6AA4879F757}"/>
          </ac:grpSpMkLst>
        </pc:grpChg>
        <pc:grpChg chg="add mod">
          <ac:chgData name="Owen Hoek" userId="6ad58560-e8e9-48ae-ba30-46665d65714c" providerId="ADAL" clId="{CB185CB9-D236-4781-925E-2605808C79F7}" dt="2025-12-29T10:44:11" v="7895" actId="14100"/>
          <ac:grpSpMkLst>
            <pc:docMk/>
            <pc:sldMk cId="892194167" sldId="318"/>
            <ac:grpSpMk id="41" creationId="{3D4A7B9E-4441-D25D-08A7-4E549EF28BA2}"/>
          </ac:grpSpMkLst>
        </pc:grpChg>
        <pc:grpChg chg="mod">
          <ac:chgData name="Owen Hoek" userId="6ad58560-e8e9-48ae-ba30-46665d65714c" providerId="ADAL" clId="{CB185CB9-D236-4781-925E-2605808C79F7}" dt="2025-12-29T10:42:03.637" v="7853"/>
          <ac:grpSpMkLst>
            <pc:docMk/>
            <pc:sldMk cId="892194167" sldId="318"/>
            <ac:grpSpMk id="42" creationId="{898DD16C-A8E8-D201-B18A-A0C5DB58D1B9}"/>
          </ac:grpSpMkLst>
        </pc:grpChg>
        <pc:grpChg chg="mod">
          <ac:chgData name="Owen Hoek" userId="6ad58560-e8e9-48ae-ba30-46665d65714c" providerId="ADAL" clId="{CB185CB9-D236-4781-925E-2605808C79F7}" dt="2025-12-29T10:42:03.637" v="7853"/>
          <ac:grpSpMkLst>
            <pc:docMk/>
            <pc:sldMk cId="892194167" sldId="318"/>
            <ac:grpSpMk id="46" creationId="{33EFAE4B-709C-44FB-120D-D4A1D33BF23F}"/>
          </ac:grpSpMkLst>
        </pc:grpChg>
        <pc:picChg chg="add mod">
          <ac:chgData name="Owen Hoek" userId="6ad58560-e8e9-48ae-ba30-46665d65714c" providerId="ADAL" clId="{CB185CB9-D236-4781-925E-2605808C79F7}" dt="2025-12-31T08:43:52.963" v="9800" actId="1076"/>
          <ac:picMkLst>
            <pc:docMk/>
            <pc:sldMk cId="892194167" sldId="318"/>
            <ac:picMk id="2" creationId="{3937B894-577C-F465-7BC1-BB01B90E0AC9}"/>
          </ac:picMkLst>
        </pc:picChg>
        <pc:picChg chg="mod">
          <ac:chgData name="Owen Hoek" userId="6ad58560-e8e9-48ae-ba30-46665d65714c" providerId="ADAL" clId="{CB185CB9-D236-4781-925E-2605808C79F7}" dt="2025-12-29T12:17:47.189" v="9199" actId="1076"/>
          <ac:picMkLst>
            <pc:docMk/>
            <pc:sldMk cId="892194167" sldId="318"/>
            <ac:picMk id="3" creationId="{19636E01-9707-F0E2-5591-E201A373E52A}"/>
          </ac:picMkLst>
        </pc:picChg>
        <pc:picChg chg="mod">
          <ac:chgData name="Owen Hoek" userId="6ad58560-e8e9-48ae-ba30-46665d65714c" providerId="ADAL" clId="{CB185CB9-D236-4781-925E-2605808C79F7}" dt="2025-12-29T12:17:47.189" v="9199" actId="1076"/>
          <ac:picMkLst>
            <pc:docMk/>
            <pc:sldMk cId="892194167" sldId="318"/>
            <ac:picMk id="4" creationId="{1F12DF12-7F09-BC36-FB7E-843678A98081}"/>
          </ac:picMkLst>
        </pc:picChg>
        <pc:picChg chg="mod">
          <ac:chgData name="Owen Hoek" userId="6ad58560-e8e9-48ae-ba30-46665d65714c" providerId="ADAL" clId="{CB185CB9-D236-4781-925E-2605808C79F7}" dt="2026-01-02T09:52:30.670" v="12797" actId="14826"/>
          <ac:picMkLst>
            <pc:docMk/>
            <pc:sldMk cId="892194167" sldId="318"/>
            <ac:picMk id="5" creationId="{60896529-F082-998D-2FCF-BEA196480C10}"/>
          </ac:picMkLst>
        </pc:picChg>
        <pc:picChg chg="mod">
          <ac:chgData name="Owen Hoek" userId="6ad58560-e8e9-48ae-ba30-46665d65714c" providerId="ADAL" clId="{CB185CB9-D236-4781-925E-2605808C79F7}" dt="2025-12-29T12:17:47.189" v="9199" actId="1076"/>
          <ac:picMkLst>
            <pc:docMk/>
            <pc:sldMk cId="892194167" sldId="318"/>
            <ac:picMk id="8" creationId="{8EE86FFC-DDA8-A45C-F66C-6429A996ABDE}"/>
          </ac:picMkLst>
        </pc:picChg>
        <pc:picChg chg="mod">
          <ac:chgData name="Owen Hoek" userId="6ad58560-e8e9-48ae-ba30-46665d65714c" providerId="ADAL" clId="{CB185CB9-D236-4781-925E-2605808C79F7}" dt="2025-12-29T12:17:47.189" v="9199" actId="1076"/>
          <ac:picMkLst>
            <pc:docMk/>
            <pc:sldMk cId="892194167" sldId="318"/>
            <ac:picMk id="10" creationId="{F4B48DBF-09A2-E842-AACB-5B73AB6A01EC}"/>
          </ac:picMkLst>
        </pc:picChg>
        <pc:picChg chg="mod">
          <ac:chgData name="Owen Hoek" userId="6ad58560-e8e9-48ae-ba30-46665d65714c" providerId="ADAL" clId="{CB185CB9-D236-4781-925E-2605808C79F7}" dt="2025-12-29T12:17:47.189" v="9199" actId="1076"/>
          <ac:picMkLst>
            <pc:docMk/>
            <pc:sldMk cId="892194167" sldId="318"/>
            <ac:picMk id="11" creationId="{3A822921-F6CC-44F5-8680-6D6C7E2FFFC4}"/>
          </ac:picMkLst>
        </pc:picChg>
        <pc:picChg chg="mod">
          <ac:chgData name="Owen Hoek" userId="6ad58560-e8e9-48ae-ba30-46665d65714c" providerId="ADAL" clId="{CB185CB9-D236-4781-925E-2605808C79F7}" dt="2025-12-29T10:42:03.637" v="7853"/>
          <ac:picMkLst>
            <pc:docMk/>
            <pc:sldMk cId="892194167" sldId="318"/>
            <ac:picMk id="47" creationId="{8ED83D7D-14BC-7FE3-F519-05097A2C8929}"/>
          </ac:picMkLst>
        </pc:picChg>
      </pc:sldChg>
      <pc:sldChg chg="addSp delSp modSp add mod ord modTransition setBg delAnim modAnim">
        <pc:chgData name="Owen Hoek" userId="6ad58560-e8e9-48ae-ba30-46665d65714c" providerId="ADAL" clId="{CB185CB9-D236-4781-925E-2605808C79F7}" dt="2025-12-31T08:48:37.265" v="9873" actId="20577"/>
        <pc:sldMkLst>
          <pc:docMk/>
          <pc:sldMk cId="3319735924" sldId="320"/>
        </pc:sldMkLst>
        <pc:spChg chg="add mod">
          <ac:chgData name="Owen Hoek" userId="6ad58560-e8e9-48ae-ba30-46665d65714c" providerId="ADAL" clId="{CB185CB9-D236-4781-925E-2605808C79F7}" dt="2025-12-29T09:59:47.632" v="7187"/>
          <ac:spMkLst>
            <pc:docMk/>
            <pc:sldMk cId="3319735924" sldId="320"/>
            <ac:spMk id="2" creationId="{01E86D17-9BDF-5498-9E85-43E85055F906}"/>
          </ac:spMkLst>
        </pc:spChg>
        <pc:spChg chg="mod">
          <ac:chgData name="Owen Hoek" userId="6ad58560-e8e9-48ae-ba30-46665d65714c" providerId="ADAL" clId="{CB185CB9-D236-4781-925E-2605808C79F7}" dt="2025-12-29T12:19:17.458" v="9208" actId="1076"/>
          <ac:spMkLst>
            <pc:docMk/>
            <pc:sldMk cId="3319735924" sldId="320"/>
            <ac:spMk id="6" creationId="{A11AE893-05AE-DA1B-7A98-C32C1C5B61CD}"/>
          </ac:spMkLst>
        </pc:spChg>
        <pc:spChg chg="add mod">
          <ac:chgData name="Owen Hoek" userId="6ad58560-e8e9-48ae-ba30-46665d65714c" providerId="ADAL" clId="{CB185CB9-D236-4781-925E-2605808C79F7}" dt="2025-12-29T09:59:47.632" v="7187"/>
          <ac:spMkLst>
            <pc:docMk/>
            <pc:sldMk cId="3319735924" sldId="320"/>
            <ac:spMk id="9" creationId="{82F05653-C241-BD83-709D-069FB83A24AD}"/>
          </ac:spMkLst>
        </pc:spChg>
        <pc:spChg chg="mod">
          <ac:chgData name="Owen Hoek" userId="6ad58560-e8e9-48ae-ba30-46665d65714c" providerId="ADAL" clId="{CB185CB9-D236-4781-925E-2605808C79F7}" dt="2025-12-29T10:02:25.882" v="7266" actId="20577"/>
          <ac:spMkLst>
            <pc:docMk/>
            <pc:sldMk cId="3319735924" sldId="320"/>
            <ac:spMk id="20" creationId="{009B33FE-2B0A-6510-F2B1-8DAD9D9726DD}"/>
          </ac:spMkLst>
        </pc:spChg>
        <pc:spChg chg="mod">
          <ac:chgData name="Owen Hoek" userId="6ad58560-e8e9-48ae-ba30-46665d65714c" providerId="ADAL" clId="{CB185CB9-D236-4781-925E-2605808C79F7}" dt="2025-12-31T08:48:31.082" v="9859" actId="20577"/>
          <ac:spMkLst>
            <pc:docMk/>
            <pc:sldMk cId="3319735924" sldId="320"/>
            <ac:spMk id="21" creationId="{02B5E3FF-63F1-A9EB-9D94-D9E936B20763}"/>
          </ac:spMkLst>
        </pc:spChg>
        <pc:spChg chg="mod">
          <ac:chgData name="Owen Hoek" userId="6ad58560-e8e9-48ae-ba30-46665d65714c" providerId="ADAL" clId="{CB185CB9-D236-4781-925E-2605808C79F7}" dt="2025-12-29T10:44:18.175" v="7899"/>
          <ac:spMkLst>
            <pc:docMk/>
            <pc:sldMk cId="3319735924" sldId="320"/>
            <ac:spMk id="41" creationId="{BE1D5BC5-07A6-9422-FBE4-F5FC31C0292E}"/>
          </ac:spMkLst>
        </pc:spChg>
        <pc:spChg chg="mod">
          <ac:chgData name="Owen Hoek" userId="6ad58560-e8e9-48ae-ba30-46665d65714c" providerId="ADAL" clId="{CB185CB9-D236-4781-925E-2605808C79F7}" dt="2025-12-29T10:44:18.175" v="7899"/>
          <ac:spMkLst>
            <pc:docMk/>
            <pc:sldMk cId="3319735924" sldId="320"/>
            <ac:spMk id="42" creationId="{3E7B9875-F36C-4A52-E49B-4FD8BA68FA35}"/>
          </ac:spMkLst>
        </pc:spChg>
        <pc:spChg chg="mod">
          <ac:chgData name="Owen Hoek" userId="6ad58560-e8e9-48ae-ba30-46665d65714c" providerId="ADAL" clId="{CB185CB9-D236-4781-925E-2605808C79F7}" dt="2025-12-31T08:48:37.265" v="9873" actId="20577"/>
          <ac:spMkLst>
            <pc:docMk/>
            <pc:sldMk cId="3319735924" sldId="320"/>
            <ac:spMk id="43" creationId="{9F3FBDA2-95CB-DA0C-FA21-E39C96437D84}"/>
          </ac:spMkLst>
        </pc:spChg>
        <pc:spChg chg="mod">
          <ac:chgData name="Owen Hoek" userId="6ad58560-e8e9-48ae-ba30-46665d65714c" providerId="ADAL" clId="{CB185CB9-D236-4781-925E-2605808C79F7}" dt="2025-12-29T10:48:15.077" v="8023" actId="207"/>
          <ac:spMkLst>
            <pc:docMk/>
            <pc:sldMk cId="3319735924" sldId="320"/>
            <ac:spMk id="46" creationId="{96BF7E49-A0A4-8C44-5472-95FD28B054D4}"/>
          </ac:spMkLst>
        </pc:spChg>
        <pc:spChg chg="mod">
          <ac:chgData name="Owen Hoek" userId="6ad58560-e8e9-48ae-ba30-46665d65714c" providerId="ADAL" clId="{CB185CB9-D236-4781-925E-2605808C79F7}" dt="2025-12-29T10:48:15.077" v="8023" actId="207"/>
          <ac:spMkLst>
            <pc:docMk/>
            <pc:sldMk cId="3319735924" sldId="320"/>
            <ac:spMk id="47" creationId="{62C1D0C3-A596-7549-9F09-0B6800F4EA2C}"/>
          </ac:spMkLst>
        </pc:spChg>
        <pc:grpChg chg="add mod">
          <ac:chgData name="Owen Hoek" userId="6ad58560-e8e9-48ae-ba30-46665d65714c" providerId="ADAL" clId="{CB185CB9-D236-4781-925E-2605808C79F7}" dt="2025-12-29T10:44:18.175" v="7899"/>
          <ac:grpSpMkLst>
            <pc:docMk/>
            <pc:sldMk cId="3319735924" sldId="320"/>
            <ac:grpSpMk id="39" creationId="{03A351B3-08C9-67BB-1024-3CECEB16F44F}"/>
          </ac:grpSpMkLst>
        </pc:grpChg>
        <pc:grpChg chg="mod">
          <ac:chgData name="Owen Hoek" userId="6ad58560-e8e9-48ae-ba30-46665d65714c" providerId="ADAL" clId="{CB185CB9-D236-4781-925E-2605808C79F7}" dt="2025-12-29T10:44:18.175" v="7899"/>
          <ac:grpSpMkLst>
            <pc:docMk/>
            <pc:sldMk cId="3319735924" sldId="320"/>
            <ac:grpSpMk id="40" creationId="{F938AFB2-8BBD-06DD-C493-3AF1774DF971}"/>
          </ac:grpSpMkLst>
        </pc:grpChg>
        <pc:grpChg chg="mod">
          <ac:chgData name="Owen Hoek" userId="6ad58560-e8e9-48ae-ba30-46665d65714c" providerId="ADAL" clId="{CB185CB9-D236-4781-925E-2605808C79F7}" dt="2025-12-29T10:44:18.175" v="7899"/>
          <ac:grpSpMkLst>
            <pc:docMk/>
            <pc:sldMk cId="3319735924" sldId="320"/>
            <ac:grpSpMk id="44" creationId="{0AAC5F78-D91D-78D0-B77E-6C2DA92D7E16}"/>
          </ac:grpSpMkLst>
        </pc:grpChg>
        <pc:picChg chg="mod">
          <ac:chgData name="Owen Hoek" userId="6ad58560-e8e9-48ae-ba30-46665d65714c" providerId="ADAL" clId="{CB185CB9-D236-4781-925E-2605808C79F7}" dt="2025-12-29T12:19:21.394" v="9209" actId="1076"/>
          <ac:picMkLst>
            <pc:docMk/>
            <pc:sldMk cId="3319735924" sldId="320"/>
            <ac:picMk id="3" creationId="{E7864DCC-139C-D20F-CDF7-0D09D0F6BE9B}"/>
          </ac:picMkLst>
        </pc:picChg>
        <pc:picChg chg="mod">
          <ac:chgData name="Owen Hoek" userId="6ad58560-e8e9-48ae-ba30-46665d65714c" providerId="ADAL" clId="{CB185CB9-D236-4781-925E-2605808C79F7}" dt="2025-12-29T12:19:21.394" v="9209" actId="1076"/>
          <ac:picMkLst>
            <pc:docMk/>
            <pc:sldMk cId="3319735924" sldId="320"/>
            <ac:picMk id="4" creationId="{FD081824-C488-ADC7-D4EF-95C9F175C4AF}"/>
          </ac:picMkLst>
        </pc:picChg>
        <pc:picChg chg="mod">
          <ac:chgData name="Owen Hoek" userId="6ad58560-e8e9-48ae-ba30-46665d65714c" providerId="ADAL" clId="{CB185CB9-D236-4781-925E-2605808C79F7}" dt="2025-12-29T12:19:21.394" v="9209" actId="1076"/>
          <ac:picMkLst>
            <pc:docMk/>
            <pc:sldMk cId="3319735924" sldId="320"/>
            <ac:picMk id="5" creationId="{D5832A20-8FA5-06D6-D9C6-E5457C0A2028}"/>
          </ac:picMkLst>
        </pc:picChg>
        <pc:picChg chg="mod">
          <ac:chgData name="Owen Hoek" userId="6ad58560-e8e9-48ae-ba30-46665d65714c" providerId="ADAL" clId="{CB185CB9-D236-4781-925E-2605808C79F7}" dt="2025-12-29T12:19:21.394" v="9209" actId="1076"/>
          <ac:picMkLst>
            <pc:docMk/>
            <pc:sldMk cId="3319735924" sldId="320"/>
            <ac:picMk id="8" creationId="{C131BFAF-A9F4-3949-FB66-9484F49C18A8}"/>
          </ac:picMkLst>
        </pc:picChg>
        <pc:picChg chg="mod">
          <ac:chgData name="Owen Hoek" userId="6ad58560-e8e9-48ae-ba30-46665d65714c" providerId="ADAL" clId="{CB185CB9-D236-4781-925E-2605808C79F7}" dt="2025-12-29T12:19:21.394" v="9209" actId="1076"/>
          <ac:picMkLst>
            <pc:docMk/>
            <pc:sldMk cId="3319735924" sldId="320"/>
            <ac:picMk id="10" creationId="{F53CC513-026A-D315-F9A8-3AD6722646AE}"/>
          </ac:picMkLst>
        </pc:picChg>
        <pc:picChg chg="mod">
          <ac:chgData name="Owen Hoek" userId="6ad58560-e8e9-48ae-ba30-46665d65714c" providerId="ADAL" clId="{CB185CB9-D236-4781-925E-2605808C79F7}" dt="2025-12-29T12:19:21.394" v="9209" actId="1076"/>
          <ac:picMkLst>
            <pc:docMk/>
            <pc:sldMk cId="3319735924" sldId="320"/>
            <ac:picMk id="11" creationId="{AC72A2AB-DE7C-5852-BE8C-71D496FD07BF}"/>
          </ac:picMkLst>
        </pc:picChg>
        <pc:picChg chg="mod">
          <ac:chgData name="Owen Hoek" userId="6ad58560-e8e9-48ae-ba30-46665d65714c" providerId="ADAL" clId="{CB185CB9-D236-4781-925E-2605808C79F7}" dt="2025-12-29T10:44:18.175" v="7899"/>
          <ac:picMkLst>
            <pc:docMk/>
            <pc:sldMk cId="3319735924" sldId="320"/>
            <ac:picMk id="45" creationId="{7ACEC859-509E-5CD9-3890-8B41ACD5289F}"/>
          </ac:picMkLst>
        </pc:picChg>
      </pc:sldChg>
      <pc:sldChg chg="addSp delSp modSp add mod modTransition setBg delAnim modAnim">
        <pc:chgData name="Owen Hoek" userId="6ad58560-e8e9-48ae-ba30-46665d65714c" providerId="ADAL" clId="{CB185CB9-D236-4781-925E-2605808C79F7}" dt="2026-01-02T09:50:44.125" v="12795" actId="20577"/>
        <pc:sldMkLst>
          <pc:docMk/>
          <pc:sldMk cId="3564986687" sldId="321"/>
        </pc:sldMkLst>
        <pc:spChg chg="mod ord">
          <ac:chgData name="Owen Hoek" userId="6ad58560-e8e9-48ae-ba30-46665d65714c" providerId="ADAL" clId="{CB185CB9-D236-4781-925E-2605808C79F7}" dt="2025-12-29T12:20:18.242" v="9215" actId="1076"/>
          <ac:spMkLst>
            <pc:docMk/>
            <pc:sldMk cId="3564986687" sldId="321"/>
            <ac:spMk id="6" creationId="{868CF27B-4A68-57A9-9040-1034E6093970}"/>
          </ac:spMkLst>
        </pc:spChg>
        <pc:spChg chg="mod ord">
          <ac:chgData name="Owen Hoek" userId="6ad58560-e8e9-48ae-ba30-46665d65714c" providerId="ADAL" clId="{CB185CB9-D236-4781-925E-2605808C79F7}" dt="2025-12-29T12:10:59.987" v="9118" actId="164"/>
          <ac:spMkLst>
            <pc:docMk/>
            <pc:sldMk cId="3564986687" sldId="321"/>
            <ac:spMk id="7" creationId="{2237EBDD-21C4-0980-CC4F-EA6065BE5955}"/>
          </ac:spMkLst>
        </pc:spChg>
        <pc:spChg chg="mod topLvl">
          <ac:chgData name="Owen Hoek" userId="6ad58560-e8e9-48ae-ba30-46665d65714c" providerId="ADAL" clId="{CB185CB9-D236-4781-925E-2605808C79F7}" dt="2025-12-29T12:39:04.852" v="9590" actId="207"/>
          <ac:spMkLst>
            <pc:docMk/>
            <pc:sldMk cId="3564986687" sldId="321"/>
            <ac:spMk id="26" creationId="{B5CD9636-7E03-4790-3569-D9CE15287A11}"/>
          </ac:spMkLst>
        </pc:spChg>
        <pc:spChg chg="mod topLvl">
          <ac:chgData name="Owen Hoek" userId="6ad58560-e8e9-48ae-ba30-46665d65714c" providerId="ADAL" clId="{CB185CB9-D236-4781-925E-2605808C79F7}" dt="2025-12-29T12:27:42.851" v="9516" actId="164"/>
          <ac:spMkLst>
            <pc:docMk/>
            <pc:sldMk cId="3564986687" sldId="321"/>
            <ac:spMk id="27" creationId="{92A693F1-A82B-BB72-197F-952AE757A40F}"/>
          </ac:spMkLst>
        </pc:spChg>
        <pc:spChg chg="mod topLvl">
          <ac:chgData name="Owen Hoek" userId="6ad58560-e8e9-48ae-ba30-46665d65714c" providerId="ADAL" clId="{CB185CB9-D236-4781-925E-2605808C79F7}" dt="2025-12-29T12:27:42.851" v="9516" actId="164"/>
          <ac:spMkLst>
            <pc:docMk/>
            <pc:sldMk cId="3564986687" sldId="321"/>
            <ac:spMk id="28" creationId="{AE528842-F4AB-D672-8935-BBC00B12B317}"/>
          </ac:spMkLst>
        </pc:spChg>
        <pc:spChg chg="mod topLvl">
          <ac:chgData name="Owen Hoek" userId="6ad58560-e8e9-48ae-ba30-46665d65714c" providerId="ADAL" clId="{CB185CB9-D236-4781-925E-2605808C79F7}" dt="2025-12-29T12:27:42.851" v="9516" actId="164"/>
          <ac:spMkLst>
            <pc:docMk/>
            <pc:sldMk cId="3564986687" sldId="321"/>
            <ac:spMk id="29" creationId="{ED9E572D-18B1-A363-80A5-4F1553741772}"/>
          </ac:spMkLst>
        </pc:spChg>
        <pc:spChg chg="add mod">
          <ac:chgData name="Owen Hoek" userId="6ad58560-e8e9-48ae-ba30-46665d65714c" providerId="ADAL" clId="{CB185CB9-D236-4781-925E-2605808C79F7}" dt="2025-12-29T12:27:42.851" v="9516" actId="164"/>
          <ac:spMkLst>
            <pc:docMk/>
            <pc:sldMk cId="3564986687" sldId="321"/>
            <ac:spMk id="38" creationId="{BDD1006C-4C2A-4070-2083-80425CF47D41}"/>
          </ac:spMkLst>
        </pc:spChg>
        <pc:spChg chg="add mod">
          <ac:chgData name="Owen Hoek" userId="6ad58560-e8e9-48ae-ba30-46665d65714c" providerId="ADAL" clId="{CB185CB9-D236-4781-925E-2605808C79F7}" dt="2025-12-29T12:25:25.770" v="9286"/>
          <ac:spMkLst>
            <pc:docMk/>
            <pc:sldMk cId="3564986687" sldId="321"/>
            <ac:spMk id="39" creationId="{DD2940FC-793C-F994-BDFD-AE52252AE17F}"/>
          </ac:spMkLst>
        </pc:spChg>
        <pc:spChg chg="add mod">
          <ac:chgData name="Owen Hoek" userId="6ad58560-e8e9-48ae-ba30-46665d65714c" providerId="ADAL" clId="{CB185CB9-D236-4781-925E-2605808C79F7}" dt="2025-12-29T12:27:42.851" v="9516" actId="164"/>
          <ac:spMkLst>
            <pc:docMk/>
            <pc:sldMk cId="3564986687" sldId="321"/>
            <ac:spMk id="40" creationId="{8B03FDCD-FA8C-E2C6-D57D-E9DFFF619F69}"/>
          </ac:spMkLst>
        </pc:spChg>
        <pc:spChg chg="add mod">
          <ac:chgData name="Owen Hoek" userId="6ad58560-e8e9-48ae-ba30-46665d65714c" providerId="ADAL" clId="{CB185CB9-D236-4781-925E-2605808C79F7}" dt="2025-12-29T12:27:42.851" v="9516" actId="164"/>
          <ac:spMkLst>
            <pc:docMk/>
            <pc:sldMk cId="3564986687" sldId="321"/>
            <ac:spMk id="41" creationId="{2C8BBF99-8929-8217-6B8E-A0775D915608}"/>
          </ac:spMkLst>
        </pc:spChg>
        <pc:spChg chg="add mod">
          <ac:chgData name="Owen Hoek" userId="6ad58560-e8e9-48ae-ba30-46665d65714c" providerId="ADAL" clId="{CB185CB9-D236-4781-925E-2605808C79F7}" dt="2025-12-29T12:27:42.851" v="9516" actId="164"/>
          <ac:spMkLst>
            <pc:docMk/>
            <pc:sldMk cId="3564986687" sldId="321"/>
            <ac:spMk id="42" creationId="{76A96681-C141-22A0-5D81-FE5DE87B1C0F}"/>
          </ac:spMkLst>
        </pc:spChg>
        <pc:spChg chg="add mod">
          <ac:chgData name="Owen Hoek" userId="6ad58560-e8e9-48ae-ba30-46665d65714c" providerId="ADAL" clId="{CB185CB9-D236-4781-925E-2605808C79F7}" dt="2026-01-02T09:50:44.125" v="12795" actId="20577"/>
          <ac:spMkLst>
            <pc:docMk/>
            <pc:sldMk cId="3564986687" sldId="321"/>
            <ac:spMk id="43" creationId="{67A0EA30-627F-B88A-23E2-4B79C2820EAD}"/>
          </ac:spMkLst>
        </pc:spChg>
        <pc:spChg chg="add mod">
          <ac:chgData name="Owen Hoek" userId="6ad58560-e8e9-48ae-ba30-46665d65714c" providerId="ADAL" clId="{CB185CB9-D236-4781-925E-2605808C79F7}" dt="2025-12-29T12:26:25.454" v="9313" actId="20577"/>
          <ac:spMkLst>
            <pc:docMk/>
            <pc:sldMk cId="3564986687" sldId="321"/>
            <ac:spMk id="44" creationId="{2ED91639-5D48-7F9F-FCE6-AE5B919A864A}"/>
          </ac:spMkLst>
        </pc:spChg>
        <pc:spChg chg="add mod">
          <ac:chgData name="Owen Hoek" userId="6ad58560-e8e9-48ae-ba30-46665d65714c" providerId="ADAL" clId="{CB185CB9-D236-4781-925E-2605808C79F7}" dt="2025-12-29T12:27:21.352" v="9515" actId="20577"/>
          <ac:spMkLst>
            <pc:docMk/>
            <pc:sldMk cId="3564986687" sldId="321"/>
            <ac:spMk id="45" creationId="{D69AA78D-B936-ABAA-F946-B27DCDD1FD8E}"/>
          </ac:spMkLst>
        </pc:spChg>
        <pc:spChg chg="add mod">
          <ac:chgData name="Owen Hoek" userId="6ad58560-e8e9-48ae-ba30-46665d65714c" providerId="ADAL" clId="{CB185CB9-D236-4781-925E-2605808C79F7}" dt="2025-12-29T12:27:42.851" v="9516" actId="164"/>
          <ac:spMkLst>
            <pc:docMk/>
            <pc:sldMk cId="3564986687" sldId="321"/>
            <ac:spMk id="46" creationId="{1895CB98-B29E-8D7C-5D49-191F309401CD}"/>
          </ac:spMkLst>
        </pc:spChg>
        <pc:spChg chg="add mod">
          <ac:chgData name="Owen Hoek" userId="6ad58560-e8e9-48ae-ba30-46665d65714c" providerId="ADAL" clId="{CB185CB9-D236-4781-925E-2605808C79F7}" dt="2025-12-29T12:27:42.851" v="9516" actId="164"/>
          <ac:spMkLst>
            <pc:docMk/>
            <pc:sldMk cId="3564986687" sldId="321"/>
            <ac:spMk id="47" creationId="{72F3199A-E6D3-6D89-6BCD-7DD457BABD8B}"/>
          </ac:spMkLst>
        </pc:spChg>
        <pc:grpChg chg="add mod">
          <ac:chgData name="Owen Hoek" userId="6ad58560-e8e9-48ae-ba30-46665d65714c" providerId="ADAL" clId="{CB185CB9-D236-4781-925E-2605808C79F7}" dt="2025-12-30T08:39:57.325" v="9725" actId="1076"/>
          <ac:grpSpMkLst>
            <pc:docMk/>
            <pc:sldMk cId="3564986687" sldId="321"/>
            <ac:grpSpMk id="24" creationId="{045CC634-E277-24D6-D369-41B6238807CD}"/>
          </ac:grpSpMkLst>
        </pc:grpChg>
        <pc:picChg chg="mod ord">
          <ac:chgData name="Owen Hoek" userId="6ad58560-e8e9-48ae-ba30-46665d65714c" providerId="ADAL" clId="{CB185CB9-D236-4781-925E-2605808C79F7}" dt="2025-12-29T12:11:58.599" v="9128" actId="164"/>
          <ac:picMkLst>
            <pc:docMk/>
            <pc:sldMk cId="3564986687" sldId="321"/>
            <ac:picMk id="3" creationId="{850F5864-98EF-39D4-92D3-A72A6D8C8426}"/>
          </ac:picMkLst>
        </pc:picChg>
        <pc:picChg chg="mod ord">
          <ac:chgData name="Owen Hoek" userId="6ad58560-e8e9-48ae-ba30-46665d65714c" providerId="ADAL" clId="{CB185CB9-D236-4781-925E-2605808C79F7}" dt="2025-12-29T12:11:58.599" v="9128" actId="164"/>
          <ac:picMkLst>
            <pc:docMk/>
            <pc:sldMk cId="3564986687" sldId="321"/>
            <ac:picMk id="4" creationId="{57176723-534B-77B6-DA75-6DC5CCF9C526}"/>
          </ac:picMkLst>
        </pc:picChg>
        <pc:picChg chg="mod ord">
          <ac:chgData name="Owen Hoek" userId="6ad58560-e8e9-48ae-ba30-46665d65714c" providerId="ADAL" clId="{CB185CB9-D236-4781-925E-2605808C79F7}" dt="2025-12-29T12:11:58.599" v="9128" actId="164"/>
          <ac:picMkLst>
            <pc:docMk/>
            <pc:sldMk cId="3564986687" sldId="321"/>
            <ac:picMk id="5" creationId="{7531F83B-842E-CE78-29BB-C1BC0F099A3C}"/>
          </ac:picMkLst>
        </pc:picChg>
        <pc:picChg chg="mod ord">
          <ac:chgData name="Owen Hoek" userId="6ad58560-e8e9-48ae-ba30-46665d65714c" providerId="ADAL" clId="{CB185CB9-D236-4781-925E-2605808C79F7}" dt="2025-12-29T12:11:58.599" v="9128" actId="164"/>
          <ac:picMkLst>
            <pc:docMk/>
            <pc:sldMk cId="3564986687" sldId="321"/>
            <ac:picMk id="8" creationId="{CB308C56-D5CB-44D2-35EA-BFA5B63DECA8}"/>
          </ac:picMkLst>
        </pc:picChg>
        <pc:picChg chg="mod ord">
          <ac:chgData name="Owen Hoek" userId="6ad58560-e8e9-48ae-ba30-46665d65714c" providerId="ADAL" clId="{CB185CB9-D236-4781-925E-2605808C79F7}" dt="2025-12-29T12:11:58.599" v="9128" actId="164"/>
          <ac:picMkLst>
            <pc:docMk/>
            <pc:sldMk cId="3564986687" sldId="321"/>
            <ac:picMk id="10" creationId="{F0763F3A-218D-A337-9578-A99F43453B7C}"/>
          </ac:picMkLst>
        </pc:picChg>
        <pc:picChg chg="mod ord">
          <ac:chgData name="Owen Hoek" userId="6ad58560-e8e9-48ae-ba30-46665d65714c" providerId="ADAL" clId="{CB185CB9-D236-4781-925E-2605808C79F7}" dt="2025-12-29T12:11:58.599" v="9128" actId="164"/>
          <ac:picMkLst>
            <pc:docMk/>
            <pc:sldMk cId="3564986687" sldId="321"/>
            <ac:picMk id="11" creationId="{870DD0E1-3402-D9AF-8FAE-49BD05440FF5}"/>
          </ac:picMkLst>
        </pc:picChg>
      </pc:sldChg>
      <pc:sldChg chg="addSp delSp modSp add mod ord delAnim modAnim">
        <pc:chgData name="Owen Hoek" userId="6ad58560-e8e9-48ae-ba30-46665d65714c" providerId="ADAL" clId="{CB185CB9-D236-4781-925E-2605808C79F7}" dt="2026-01-02T10:02:11.361" v="12821" actId="166"/>
        <pc:sldMkLst>
          <pc:docMk/>
          <pc:sldMk cId="3626623997" sldId="322"/>
        </pc:sldMkLst>
        <pc:spChg chg="add del mod">
          <ac:chgData name="Owen Hoek" userId="6ad58560-e8e9-48ae-ba30-46665d65714c" providerId="ADAL" clId="{CB185CB9-D236-4781-925E-2605808C79F7}" dt="2026-01-02T10:01:59.574" v="12820" actId="478"/>
          <ac:spMkLst>
            <pc:docMk/>
            <pc:sldMk cId="3626623997" sldId="322"/>
            <ac:spMk id="9" creationId="{976EF76E-76C5-19C1-82D3-C77A8AB29ED4}"/>
          </ac:spMkLst>
        </pc:spChg>
        <pc:spChg chg="add mod">
          <ac:chgData name="Owen Hoek" userId="6ad58560-e8e9-48ae-ba30-46665d65714c" providerId="ADAL" clId="{CB185CB9-D236-4781-925E-2605808C79F7}" dt="2025-12-29T12:04:37.837" v="9058" actId="1076"/>
          <ac:spMkLst>
            <pc:docMk/>
            <pc:sldMk cId="3626623997" sldId="322"/>
            <ac:spMk id="12" creationId="{70A50065-B3EC-FD16-E45D-0EBF0CA6EABC}"/>
          </ac:spMkLst>
        </pc:spChg>
        <pc:spChg chg="add mod">
          <ac:chgData name="Owen Hoek" userId="6ad58560-e8e9-48ae-ba30-46665d65714c" providerId="ADAL" clId="{CB185CB9-D236-4781-925E-2605808C79F7}" dt="2025-12-29T12:21:58.356" v="9227"/>
          <ac:spMkLst>
            <pc:docMk/>
            <pc:sldMk cId="3626623997" sldId="322"/>
            <ac:spMk id="19" creationId="{06FD0E8B-0412-8009-CD68-B6C6AAD60916}"/>
          </ac:spMkLst>
        </pc:spChg>
        <pc:spChg chg="mod">
          <ac:chgData name="Owen Hoek" userId="6ad58560-e8e9-48ae-ba30-46665d65714c" providerId="ADAL" clId="{CB185CB9-D236-4781-925E-2605808C79F7}" dt="2025-12-29T11:46:16.171" v="8812" actId="1076"/>
          <ac:spMkLst>
            <pc:docMk/>
            <pc:sldMk cId="3626623997" sldId="322"/>
            <ac:spMk id="24" creationId="{631C3C0A-2E8A-49FA-CB9F-66ABD1F342E2}"/>
          </ac:spMkLst>
        </pc:spChg>
        <pc:spChg chg="mod">
          <ac:chgData name="Owen Hoek" userId="6ad58560-e8e9-48ae-ba30-46665d65714c" providerId="ADAL" clId="{CB185CB9-D236-4781-925E-2605808C79F7}" dt="2025-12-29T12:02:33.350" v="9043" actId="1076"/>
          <ac:spMkLst>
            <pc:docMk/>
            <pc:sldMk cId="3626623997" sldId="322"/>
            <ac:spMk id="42" creationId="{546EE394-7D53-8194-8780-CB6F32D63BEA}"/>
          </ac:spMkLst>
        </pc:spChg>
        <pc:spChg chg="mod">
          <ac:chgData name="Owen Hoek" userId="6ad58560-e8e9-48ae-ba30-46665d65714c" providerId="ADAL" clId="{CB185CB9-D236-4781-925E-2605808C79F7}" dt="2025-12-29T12:02:33.350" v="9043" actId="1076"/>
          <ac:spMkLst>
            <pc:docMk/>
            <pc:sldMk cId="3626623997" sldId="322"/>
            <ac:spMk id="43" creationId="{89350F0C-BF48-A6AA-91BD-E646CDA7F916}"/>
          </ac:spMkLst>
        </pc:spChg>
        <pc:spChg chg="mod">
          <ac:chgData name="Owen Hoek" userId="6ad58560-e8e9-48ae-ba30-46665d65714c" providerId="ADAL" clId="{CB185CB9-D236-4781-925E-2605808C79F7}" dt="2025-12-29T11:43:14.188" v="8675"/>
          <ac:spMkLst>
            <pc:docMk/>
            <pc:sldMk cId="3626623997" sldId="322"/>
            <ac:spMk id="47" creationId="{A8AB7112-E3BD-027B-9106-42F2D2E88F29}"/>
          </ac:spMkLst>
        </pc:spChg>
        <pc:spChg chg="mod">
          <ac:chgData name="Owen Hoek" userId="6ad58560-e8e9-48ae-ba30-46665d65714c" providerId="ADAL" clId="{CB185CB9-D236-4781-925E-2605808C79F7}" dt="2025-12-29T11:43:14.188" v="8675"/>
          <ac:spMkLst>
            <pc:docMk/>
            <pc:sldMk cId="3626623997" sldId="322"/>
            <ac:spMk id="48" creationId="{6100EE4F-436D-DB4B-1AF5-ED062E568675}"/>
          </ac:spMkLst>
        </pc:spChg>
        <pc:spChg chg="mod">
          <ac:chgData name="Owen Hoek" userId="6ad58560-e8e9-48ae-ba30-46665d65714c" providerId="ADAL" clId="{CB185CB9-D236-4781-925E-2605808C79F7}" dt="2025-12-29T12:05:09.338" v="9062" actId="14100"/>
          <ac:spMkLst>
            <pc:docMk/>
            <pc:sldMk cId="3626623997" sldId="322"/>
            <ac:spMk id="49" creationId="{F25F8363-1B91-F90B-D4AA-D96EAF13FCAB}"/>
          </ac:spMkLst>
        </pc:spChg>
        <pc:grpChg chg="mod">
          <ac:chgData name="Owen Hoek" userId="6ad58560-e8e9-48ae-ba30-46665d65714c" providerId="ADAL" clId="{CB185CB9-D236-4781-925E-2605808C79F7}" dt="2025-12-29T11:54:45.462" v="8886" actId="1076"/>
          <ac:grpSpMkLst>
            <pc:docMk/>
            <pc:sldMk cId="3626623997" sldId="322"/>
            <ac:grpSpMk id="21" creationId="{9A36F0F8-B951-E5D1-3F06-98F54CEAAB13}"/>
          </ac:grpSpMkLst>
        </pc:grpChg>
        <pc:grpChg chg="mod">
          <ac:chgData name="Owen Hoek" userId="6ad58560-e8e9-48ae-ba30-46665d65714c" providerId="ADAL" clId="{CB185CB9-D236-4781-925E-2605808C79F7}" dt="2025-12-29T11:43:14.188" v="8675"/>
          <ac:grpSpMkLst>
            <pc:docMk/>
            <pc:sldMk cId="3626623997" sldId="322"/>
            <ac:grpSpMk id="40" creationId="{902D7857-86A4-84E1-8E6C-873FBB8813A3}"/>
          </ac:grpSpMkLst>
        </pc:grpChg>
        <pc:grpChg chg="mod">
          <ac:chgData name="Owen Hoek" userId="6ad58560-e8e9-48ae-ba30-46665d65714c" providerId="ADAL" clId="{CB185CB9-D236-4781-925E-2605808C79F7}" dt="2025-12-29T11:43:14.188" v="8675"/>
          <ac:grpSpMkLst>
            <pc:docMk/>
            <pc:sldMk cId="3626623997" sldId="322"/>
            <ac:grpSpMk id="41" creationId="{8ABC5AD2-1CF4-ED93-0AD9-2F44389D37F3}"/>
          </ac:grpSpMkLst>
        </pc:grpChg>
        <pc:grpChg chg="mod">
          <ac:chgData name="Owen Hoek" userId="6ad58560-e8e9-48ae-ba30-46665d65714c" providerId="ADAL" clId="{CB185CB9-D236-4781-925E-2605808C79F7}" dt="2025-12-29T11:43:14.188" v="8675"/>
          <ac:grpSpMkLst>
            <pc:docMk/>
            <pc:sldMk cId="3626623997" sldId="322"/>
            <ac:grpSpMk id="45" creationId="{04CE214F-560A-C2EF-F58C-ACE5824C297C}"/>
          </ac:grpSpMkLst>
        </pc:grpChg>
        <pc:grpChg chg="mod ord">
          <ac:chgData name="Owen Hoek" userId="6ad58560-e8e9-48ae-ba30-46665d65714c" providerId="ADAL" clId="{CB185CB9-D236-4781-925E-2605808C79F7}" dt="2026-01-02T10:02:11.361" v="12821" actId="166"/>
          <ac:grpSpMkLst>
            <pc:docMk/>
            <pc:sldMk cId="3626623997" sldId="322"/>
            <ac:grpSpMk id="50" creationId="{E2ECA1F0-D77D-4775-8C9A-EB7878D58348}"/>
          </ac:grpSpMkLst>
        </pc:grpChg>
        <pc:picChg chg="add mod">
          <ac:chgData name="Owen Hoek" userId="6ad58560-e8e9-48ae-ba30-46665d65714c" providerId="ADAL" clId="{CB185CB9-D236-4781-925E-2605808C79F7}" dt="2025-12-29T12:21:58.356" v="9227"/>
          <ac:picMkLst>
            <pc:docMk/>
            <pc:sldMk cId="3626623997" sldId="322"/>
            <ac:picMk id="13" creationId="{2EF778DD-E82C-A4FF-3FB5-342DA3E544E2}"/>
          </ac:picMkLst>
        </pc:picChg>
        <pc:picChg chg="add mod">
          <ac:chgData name="Owen Hoek" userId="6ad58560-e8e9-48ae-ba30-46665d65714c" providerId="ADAL" clId="{CB185CB9-D236-4781-925E-2605808C79F7}" dt="2025-12-29T12:21:58.356" v="9227"/>
          <ac:picMkLst>
            <pc:docMk/>
            <pc:sldMk cId="3626623997" sldId="322"/>
            <ac:picMk id="14" creationId="{14F0D1DD-518E-07FF-0C30-B8D6A683400E}"/>
          </ac:picMkLst>
        </pc:picChg>
        <pc:picChg chg="add mod">
          <ac:chgData name="Owen Hoek" userId="6ad58560-e8e9-48ae-ba30-46665d65714c" providerId="ADAL" clId="{CB185CB9-D236-4781-925E-2605808C79F7}" dt="2025-12-29T12:21:58.356" v="9227"/>
          <ac:picMkLst>
            <pc:docMk/>
            <pc:sldMk cId="3626623997" sldId="322"/>
            <ac:picMk id="15" creationId="{0781B8C9-9DF4-18AF-337C-C44BCBC394D1}"/>
          </ac:picMkLst>
        </pc:picChg>
        <pc:picChg chg="add mod">
          <ac:chgData name="Owen Hoek" userId="6ad58560-e8e9-48ae-ba30-46665d65714c" providerId="ADAL" clId="{CB185CB9-D236-4781-925E-2605808C79F7}" dt="2025-12-29T12:21:58.356" v="9227"/>
          <ac:picMkLst>
            <pc:docMk/>
            <pc:sldMk cId="3626623997" sldId="322"/>
            <ac:picMk id="16" creationId="{F2BC71D6-CF07-EFFF-3790-9BA915580232}"/>
          </ac:picMkLst>
        </pc:picChg>
        <pc:picChg chg="add mod">
          <ac:chgData name="Owen Hoek" userId="6ad58560-e8e9-48ae-ba30-46665d65714c" providerId="ADAL" clId="{CB185CB9-D236-4781-925E-2605808C79F7}" dt="2025-12-29T12:21:58.356" v="9227"/>
          <ac:picMkLst>
            <pc:docMk/>
            <pc:sldMk cId="3626623997" sldId="322"/>
            <ac:picMk id="17" creationId="{62F07AD6-D23D-9C1B-9966-15404B782F7C}"/>
          </ac:picMkLst>
        </pc:picChg>
        <pc:picChg chg="add mod">
          <ac:chgData name="Owen Hoek" userId="6ad58560-e8e9-48ae-ba30-46665d65714c" providerId="ADAL" clId="{CB185CB9-D236-4781-925E-2605808C79F7}" dt="2025-12-29T12:21:58.356" v="9227"/>
          <ac:picMkLst>
            <pc:docMk/>
            <pc:sldMk cId="3626623997" sldId="322"/>
            <ac:picMk id="18" creationId="{F8F02AC9-C417-C9C5-9C8A-A56C843B3AE6}"/>
          </ac:picMkLst>
        </pc:picChg>
        <pc:picChg chg="mod">
          <ac:chgData name="Owen Hoek" userId="6ad58560-e8e9-48ae-ba30-46665d65714c" providerId="ADAL" clId="{CB185CB9-D236-4781-925E-2605808C79F7}" dt="2025-12-29T11:43:14.188" v="8675"/>
          <ac:picMkLst>
            <pc:docMk/>
            <pc:sldMk cId="3626623997" sldId="322"/>
            <ac:picMk id="46" creationId="{F71E37F2-AA11-8CAE-C5AB-6F48E8F27DAC}"/>
          </ac:picMkLst>
        </pc:picChg>
      </pc:sldChg>
      <pc:sldChg chg="addSp delSp modSp add mod ord delAnim modAnim">
        <pc:chgData name="Owen Hoek" userId="6ad58560-e8e9-48ae-ba30-46665d65714c" providerId="ADAL" clId="{CB185CB9-D236-4781-925E-2605808C79F7}" dt="2026-01-02T09:57:01.861" v="12809" actId="478"/>
        <pc:sldMkLst>
          <pc:docMk/>
          <pc:sldMk cId="3549254809" sldId="323"/>
        </pc:sldMkLst>
        <pc:spChg chg="add mod">
          <ac:chgData name="Owen Hoek" userId="6ad58560-e8e9-48ae-ba30-46665d65714c" providerId="ADAL" clId="{CB185CB9-D236-4781-925E-2605808C79F7}" dt="2025-12-29T12:54:32.049" v="9662"/>
          <ac:spMkLst>
            <pc:docMk/>
            <pc:sldMk cId="3549254809" sldId="323"/>
            <ac:spMk id="2" creationId="{DF221D0D-BB0B-82FA-218C-1C3BABE1569B}"/>
          </ac:spMkLst>
        </pc:spChg>
        <pc:spChg chg="mod">
          <ac:chgData name="Owen Hoek" userId="6ad58560-e8e9-48ae-ba30-46665d65714c" providerId="ADAL" clId="{CB185CB9-D236-4781-925E-2605808C79F7}" dt="2025-12-29T11:55:09.238" v="8910"/>
          <ac:spMkLst>
            <pc:docMk/>
            <pc:sldMk cId="3549254809" sldId="323"/>
            <ac:spMk id="12" creationId="{A3593CFE-4FDE-4487-A625-B7BAEC091D0F}"/>
          </ac:spMkLst>
        </pc:spChg>
        <pc:spChg chg="mod">
          <ac:chgData name="Owen Hoek" userId="6ad58560-e8e9-48ae-ba30-46665d65714c" providerId="ADAL" clId="{CB185CB9-D236-4781-925E-2605808C79F7}" dt="2025-12-29T11:55:09.238" v="8910"/>
          <ac:spMkLst>
            <pc:docMk/>
            <pc:sldMk cId="3549254809" sldId="323"/>
            <ac:spMk id="13" creationId="{5B77B01F-3B07-A579-4A2A-0D8B880DBB15}"/>
          </ac:spMkLst>
        </pc:spChg>
        <pc:spChg chg="mod">
          <ac:chgData name="Owen Hoek" userId="6ad58560-e8e9-48ae-ba30-46665d65714c" providerId="ADAL" clId="{CB185CB9-D236-4781-925E-2605808C79F7}" dt="2025-12-29T11:55:17.919" v="8921" actId="20577"/>
          <ac:spMkLst>
            <pc:docMk/>
            <pc:sldMk cId="3549254809" sldId="323"/>
            <ac:spMk id="14" creationId="{C684084E-ED84-133F-D01E-13B866052D9C}"/>
          </ac:spMkLst>
        </pc:spChg>
        <pc:spChg chg="mod">
          <ac:chgData name="Owen Hoek" userId="6ad58560-e8e9-48ae-ba30-46665d65714c" providerId="ADAL" clId="{CB185CB9-D236-4781-925E-2605808C79F7}" dt="2025-12-29T11:55:09.238" v="8910"/>
          <ac:spMkLst>
            <pc:docMk/>
            <pc:sldMk cId="3549254809" sldId="323"/>
            <ac:spMk id="15" creationId="{4D48CB68-B141-CFC5-2C23-E28CB6D8058C}"/>
          </ac:spMkLst>
        </pc:spChg>
        <pc:spChg chg="add del mod">
          <ac:chgData name="Owen Hoek" userId="6ad58560-e8e9-48ae-ba30-46665d65714c" providerId="ADAL" clId="{CB185CB9-D236-4781-925E-2605808C79F7}" dt="2026-01-02T09:57:01.861" v="12809" actId="478"/>
          <ac:spMkLst>
            <pc:docMk/>
            <pc:sldMk cId="3549254809" sldId="323"/>
            <ac:spMk id="16" creationId="{2B8BFB6D-2FD7-C687-D7EB-723E02C95B09}"/>
          </ac:spMkLst>
        </pc:spChg>
        <pc:spChg chg="add mod">
          <ac:chgData name="Owen Hoek" userId="6ad58560-e8e9-48ae-ba30-46665d65714c" providerId="ADAL" clId="{CB185CB9-D236-4781-925E-2605808C79F7}" dt="2025-12-29T12:21:54.971" v="9225"/>
          <ac:spMkLst>
            <pc:docMk/>
            <pc:sldMk cId="3549254809" sldId="323"/>
            <ac:spMk id="28" creationId="{05804EC3-B583-108E-23A1-581F65AF410F}"/>
          </ac:spMkLst>
        </pc:spChg>
        <pc:spChg chg="mod">
          <ac:chgData name="Owen Hoek" userId="6ad58560-e8e9-48ae-ba30-46665d65714c" providerId="ADAL" clId="{CB185CB9-D236-4781-925E-2605808C79F7}" dt="2025-12-29T12:05:37.099" v="9066" actId="1076"/>
          <ac:spMkLst>
            <pc:docMk/>
            <pc:sldMk cId="3549254809" sldId="323"/>
            <ac:spMk id="49" creationId="{C7FC9FE6-370E-3609-8F0E-4EFA1C462E70}"/>
          </ac:spMkLst>
        </pc:spChg>
        <pc:grpChg chg="add mod">
          <ac:chgData name="Owen Hoek" userId="6ad58560-e8e9-48ae-ba30-46665d65714c" providerId="ADAL" clId="{CB185CB9-D236-4781-925E-2605808C79F7}" dt="2025-12-29T11:55:09.238" v="8910"/>
          <ac:grpSpMkLst>
            <pc:docMk/>
            <pc:sldMk cId="3549254809" sldId="323"/>
            <ac:grpSpMk id="9" creationId="{FE6402FC-6DA1-3A69-AB41-43ED08F8F337}"/>
          </ac:grpSpMkLst>
        </pc:grpChg>
        <pc:grpChg chg="ord">
          <ac:chgData name="Owen Hoek" userId="6ad58560-e8e9-48ae-ba30-46665d65714c" providerId="ADAL" clId="{CB185CB9-D236-4781-925E-2605808C79F7}" dt="2026-01-02T09:56:55.785" v="12808" actId="166"/>
          <ac:grpSpMkLst>
            <pc:docMk/>
            <pc:sldMk cId="3549254809" sldId="323"/>
            <ac:grpSpMk id="50" creationId="{DFBBB5D2-692C-A523-A9C8-FD1964F545F1}"/>
          </ac:grpSpMkLst>
        </pc:grpChg>
        <pc:picChg chg="add mod">
          <ac:chgData name="Owen Hoek" userId="6ad58560-e8e9-48ae-ba30-46665d65714c" providerId="ADAL" clId="{CB185CB9-D236-4781-925E-2605808C79F7}" dt="2025-12-29T12:21:54.971" v="9225"/>
          <ac:picMkLst>
            <pc:docMk/>
            <pc:sldMk cId="3549254809" sldId="323"/>
            <ac:picMk id="17" creationId="{57B783E9-0D79-A01A-9A3F-6F49B79F0B6B}"/>
          </ac:picMkLst>
        </pc:picChg>
        <pc:picChg chg="add mod">
          <ac:chgData name="Owen Hoek" userId="6ad58560-e8e9-48ae-ba30-46665d65714c" providerId="ADAL" clId="{CB185CB9-D236-4781-925E-2605808C79F7}" dt="2025-12-29T12:21:54.971" v="9225"/>
          <ac:picMkLst>
            <pc:docMk/>
            <pc:sldMk cId="3549254809" sldId="323"/>
            <ac:picMk id="18" creationId="{51B507DE-88D5-E688-1C54-05031E200424}"/>
          </ac:picMkLst>
        </pc:picChg>
        <pc:picChg chg="add mod">
          <ac:chgData name="Owen Hoek" userId="6ad58560-e8e9-48ae-ba30-46665d65714c" providerId="ADAL" clId="{CB185CB9-D236-4781-925E-2605808C79F7}" dt="2025-12-29T12:21:54.971" v="9225"/>
          <ac:picMkLst>
            <pc:docMk/>
            <pc:sldMk cId="3549254809" sldId="323"/>
            <ac:picMk id="19" creationId="{AC0A873C-C18E-04F7-5122-6FC9CD3BC2AC}"/>
          </ac:picMkLst>
        </pc:picChg>
        <pc:picChg chg="add mod">
          <ac:chgData name="Owen Hoek" userId="6ad58560-e8e9-48ae-ba30-46665d65714c" providerId="ADAL" clId="{CB185CB9-D236-4781-925E-2605808C79F7}" dt="2025-12-29T12:21:54.971" v="9225"/>
          <ac:picMkLst>
            <pc:docMk/>
            <pc:sldMk cId="3549254809" sldId="323"/>
            <ac:picMk id="20" creationId="{01187944-992D-A357-DC5D-C3862721D7BF}"/>
          </ac:picMkLst>
        </pc:picChg>
        <pc:picChg chg="add mod">
          <ac:chgData name="Owen Hoek" userId="6ad58560-e8e9-48ae-ba30-46665d65714c" providerId="ADAL" clId="{CB185CB9-D236-4781-925E-2605808C79F7}" dt="2025-12-29T12:21:54.971" v="9225"/>
          <ac:picMkLst>
            <pc:docMk/>
            <pc:sldMk cId="3549254809" sldId="323"/>
            <ac:picMk id="26" creationId="{4AF4B920-AA6B-99E6-7482-5DC2149BCA09}"/>
          </ac:picMkLst>
        </pc:picChg>
        <pc:picChg chg="add mod">
          <ac:chgData name="Owen Hoek" userId="6ad58560-e8e9-48ae-ba30-46665d65714c" providerId="ADAL" clId="{CB185CB9-D236-4781-925E-2605808C79F7}" dt="2025-12-29T12:21:54.971" v="9225"/>
          <ac:picMkLst>
            <pc:docMk/>
            <pc:sldMk cId="3549254809" sldId="323"/>
            <ac:picMk id="27" creationId="{F2E847A0-7D24-64F0-D4A8-CC47856BAFC1}"/>
          </ac:picMkLst>
        </pc:picChg>
      </pc:sldChg>
      <pc:sldChg chg="addSp delSp modSp add mod ord setBg delAnim modAnim">
        <pc:chgData name="Owen Hoek" userId="6ad58560-e8e9-48ae-ba30-46665d65714c" providerId="ADAL" clId="{CB185CB9-D236-4781-925E-2605808C79F7}" dt="2026-01-02T10:13:13.104" v="12827" actId="20577"/>
        <pc:sldMkLst>
          <pc:docMk/>
          <pc:sldMk cId="1090662854" sldId="324"/>
        </pc:sldMkLst>
        <pc:spChg chg="add mod">
          <ac:chgData name="Owen Hoek" userId="6ad58560-e8e9-48ae-ba30-46665d65714c" providerId="ADAL" clId="{CB185CB9-D236-4781-925E-2605808C79F7}" dt="2025-12-29T12:54:30.071" v="9661"/>
          <ac:spMkLst>
            <pc:docMk/>
            <pc:sldMk cId="1090662854" sldId="324"/>
            <ac:spMk id="3" creationId="{AA79263D-F3B7-B9BC-49E5-5F7FF5CF2F6B}"/>
          </ac:spMkLst>
        </pc:spChg>
        <pc:spChg chg="mod">
          <ac:chgData name="Owen Hoek" userId="6ad58560-e8e9-48ae-ba30-46665d65714c" providerId="ADAL" clId="{CB185CB9-D236-4781-925E-2605808C79F7}" dt="2025-12-29T11:55:22.763" v="8924"/>
          <ac:spMkLst>
            <pc:docMk/>
            <pc:sldMk cId="1090662854" sldId="324"/>
            <ac:spMk id="12" creationId="{84806D23-1A69-EF77-BB67-34AC24001075}"/>
          </ac:spMkLst>
        </pc:spChg>
        <pc:spChg chg="mod">
          <ac:chgData name="Owen Hoek" userId="6ad58560-e8e9-48ae-ba30-46665d65714c" providerId="ADAL" clId="{CB185CB9-D236-4781-925E-2605808C79F7}" dt="2025-12-29T11:55:22.763" v="8924"/>
          <ac:spMkLst>
            <pc:docMk/>
            <pc:sldMk cId="1090662854" sldId="324"/>
            <ac:spMk id="13" creationId="{191EE679-76B8-37FB-4871-DC32A7FD3C7F}"/>
          </ac:spMkLst>
        </pc:spChg>
        <pc:spChg chg="mod">
          <ac:chgData name="Owen Hoek" userId="6ad58560-e8e9-48ae-ba30-46665d65714c" providerId="ADAL" clId="{CB185CB9-D236-4781-925E-2605808C79F7}" dt="2025-12-29T11:55:34.456" v="8946" actId="20577"/>
          <ac:spMkLst>
            <pc:docMk/>
            <pc:sldMk cId="1090662854" sldId="324"/>
            <ac:spMk id="14" creationId="{624138B6-E1FB-29D0-13B8-E52E08966637}"/>
          </ac:spMkLst>
        </pc:spChg>
        <pc:spChg chg="mod">
          <ac:chgData name="Owen Hoek" userId="6ad58560-e8e9-48ae-ba30-46665d65714c" providerId="ADAL" clId="{CB185CB9-D236-4781-925E-2605808C79F7}" dt="2025-12-29T11:55:22.763" v="8924"/>
          <ac:spMkLst>
            <pc:docMk/>
            <pc:sldMk cId="1090662854" sldId="324"/>
            <ac:spMk id="15" creationId="{804764B0-DFDA-860E-8A18-FA3B7735F7DB}"/>
          </ac:spMkLst>
        </pc:spChg>
        <pc:spChg chg="add del mod">
          <ac:chgData name="Owen Hoek" userId="6ad58560-e8e9-48ae-ba30-46665d65714c" providerId="ADAL" clId="{CB185CB9-D236-4781-925E-2605808C79F7}" dt="2026-01-02T10:03:35.191" v="12824" actId="478"/>
          <ac:spMkLst>
            <pc:docMk/>
            <pc:sldMk cId="1090662854" sldId="324"/>
            <ac:spMk id="16" creationId="{438C5DB4-CC54-25E4-B158-1432D5FC8EA4}"/>
          </ac:spMkLst>
        </pc:spChg>
        <pc:spChg chg="add mod">
          <ac:chgData name="Owen Hoek" userId="6ad58560-e8e9-48ae-ba30-46665d65714c" providerId="ADAL" clId="{CB185CB9-D236-4781-925E-2605808C79F7}" dt="2025-12-29T12:22:09.925" v="9241"/>
          <ac:spMkLst>
            <pc:docMk/>
            <pc:sldMk cId="1090662854" sldId="324"/>
            <ac:spMk id="27" creationId="{017B815E-B5CE-5FAF-DC5C-AF5E3EC37999}"/>
          </ac:spMkLst>
        </pc:spChg>
        <pc:spChg chg="mod">
          <ac:chgData name="Owen Hoek" userId="6ad58560-e8e9-48ae-ba30-46665d65714c" providerId="ADAL" clId="{CB185CB9-D236-4781-925E-2605808C79F7}" dt="2025-12-29T12:02:17.465" v="9041" actId="1076"/>
          <ac:spMkLst>
            <pc:docMk/>
            <pc:sldMk cId="1090662854" sldId="324"/>
            <ac:spMk id="42" creationId="{196A7FED-2995-EE3C-B8C2-1EABF87FDDE7}"/>
          </ac:spMkLst>
        </pc:spChg>
        <pc:spChg chg="mod">
          <ac:chgData name="Owen Hoek" userId="6ad58560-e8e9-48ae-ba30-46665d65714c" providerId="ADAL" clId="{CB185CB9-D236-4781-925E-2605808C79F7}" dt="2025-12-29T12:02:17.465" v="9041" actId="1076"/>
          <ac:spMkLst>
            <pc:docMk/>
            <pc:sldMk cId="1090662854" sldId="324"/>
            <ac:spMk id="43" creationId="{C8CD7279-E341-1FD2-EA57-8F5A5D9C5F65}"/>
          </ac:spMkLst>
        </pc:spChg>
        <pc:spChg chg="mod">
          <ac:chgData name="Owen Hoek" userId="6ad58560-e8e9-48ae-ba30-46665d65714c" providerId="ADAL" clId="{CB185CB9-D236-4781-925E-2605808C79F7}" dt="2025-12-29T11:53:47.527" v="8864"/>
          <ac:spMkLst>
            <pc:docMk/>
            <pc:sldMk cId="1090662854" sldId="324"/>
            <ac:spMk id="47" creationId="{39399759-4E7C-93C1-B921-C4911CAACAB6}"/>
          </ac:spMkLst>
        </pc:spChg>
        <pc:spChg chg="mod">
          <ac:chgData name="Owen Hoek" userId="6ad58560-e8e9-48ae-ba30-46665d65714c" providerId="ADAL" clId="{CB185CB9-D236-4781-925E-2605808C79F7}" dt="2025-12-29T11:54:12.851" v="8880" actId="14100"/>
          <ac:spMkLst>
            <pc:docMk/>
            <pc:sldMk cId="1090662854" sldId="324"/>
            <ac:spMk id="48" creationId="{93AF7CB6-1412-047D-CF87-F9295F50BC5A}"/>
          </ac:spMkLst>
        </pc:spChg>
        <pc:spChg chg="mod">
          <ac:chgData name="Owen Hoek" userId="6ad58560-e8e9-48ae-ba30-46665d65714c" providerId="ADAL" clId="{CB185CB9-D236-4781-925E-2605808C79F7}" dt="2026-01-02T10:13:13.104" v="12827" actId="20577"/>
          <ac:spMkLst>
            <pc:docMk/>
            <pc:sldMk cId="1090662854" sldId="324"/>
            <ac:spMk id="49" creationId="{2EB6C3E2-EE00-6B65-0E3C-2B7665E40818}"/>
          </ac:spMkLst>
        </pc:spChg>
        <pc:grpChg chg="add mod">
          <ac:chgData name="Owen Hoek" userId="6ad58560-e8e9-48ae-ba30-46665d65714c" providerId="ADAL" clId="{CB185CB9-D236-4781-925E-2605808C79F7}" dt="2025-12-29T11:55:22.763" v="8924"/>
          <ac:grpSpMkLst>
            <pc:docMk/>
            <pc:sldMk cId="1090662854" sldId="324"/>
            <ac:grpSpMk id="9" creationId="{691EE2FA-43CB-DD22-4752-E43B0C4C2DC6}"/>
          </ac:grpSpMkLst>
        </pc:grpChg>
        <pc:grpChg chg="mod">
          <ac:chgData name="Owen Hoek" userId="6ad58560-e8e9-48ae-ba30-46665d65714c" providerId="ADAL" clId="{CB185CB9-D236-4781-925E-2605808C79F7}" dt="2025-12-29T11:53:47.527" v="8864"/>
          <ac:grpSpMkLst>
            <pc:docMk/>
            <pc:sldMk cId="1090662854" sldId="324"/>
            <ac:grpSpMk id="40" creationId="{731CFC7B-25E0-4E9E-E8F2-A9181D61A9E7}"/>
          </ac:grpSpMkLst>
        </pc:grpChg>
        <pc:grpChg chg="mod">
          <ac:chgData name="Owen Hoek" userId="6ad58560-e8e9-48ae-ba30-46665d65714c" providerId="ADAL" clId="{CB185CB9-D236-4781-925E-2605808C79F7}" dt="2025-12-29T11:53:47.527" v="8864"/>
          <ac:grpSpMkLst>
            <pc:docMk/>
            <pc:sldMk cId="1090662854" sldId="324"/>
            <ac:grpSpMk id="41" creationId="{9B3C7E77-C5C9-67D2-B702-6F4664E53A81}"/>
          </ac:grpSpMkLst>
        </pc:grpChg>
        <pc:grpChg chg="mod">
          <ac:chgData name="Owen Hoek" userId="6ad58560-e8e9-48ae-ba30-46665d65714c" providerId="ADAL" clId="{CB185CB9-D236-4781-925E-2605808C79F7}" dt="2025-12-29T11:53:47.527" v="8864"/>
          <ac:grpSpMkLst>
            <pc:docMk/>
            <pc:sldMk cId="1090662854" sldId="324"/>
            <ac:grpSpMk id="45" creationId="{12B429C8-7B7D-D45E-73C3-3B3745572507}"/>
          </ac:grpSpMkLst>
        </pc:grpChg>
        <pc:grpChg chg="mod ord">
          <ac:chgData name="Owen Hoek" userId="6ad58560-e8e9-48ae-ba30-46665d65714c" providerId="ADAL" clId="{CB185CB9-D236-4781-925E-2605808C79F7}" dt="2026-01-02T10:03:31.921" v="12823" actId="166"/>
          <ac:grpSpMkLst>
            <pc:docMk/>
            <pc:sldMk cId="1090662854" sldId="324"/>
            <ac:grpSpMk id="50" creationId="{F8B418F5-E30E-73F4-8565-BE6765809323}"/>
          </ac:grpSpMkLst>
        </pc:grpChg>
        <pc:picChg chg="add mod">
          <ac:chgData name="Owen Hoek" userId="6ad58560-e8e9-48ae-ba30-46665d65714c" providerId="ADAL" clId="{CB185CB9-D236-4781-925E-2605808C79F7}" dt="2025-12-29T12:22:09.925" v="9241"/>
          <ac:picMkLst>
            <pc:docMk/>
            <pc:sldMk cId="1090662854" sldId="324"/>
            <ac:picMk id="17" creationId="{D51CA98B-BF75-0242-9F95-5F622B61ABF9}"/>
          </ac:picMkLst>
        </pc:picChg>
        <pc:picChg chg="add mod">
          <ac:chgData name="Owen Hoek" userId="6ad58560-e8e9-48ae-ba30-46665d65714c" providerId="ADAL" clId="{CB185CB9-D236-4781-925E-2605808C79F7}" dt="2025-12-29T12:22:09.925" v="9241"/>
          <ac:picMkLst>
            <pc:docMk/>
            <pc:sldMk cId="1090662854" sldId="324"/>
            <ac:picMk id="18" creationId="{156D9B3F-E715-6491-A80D-01B8983E0205}"/>
          </ac:picMkLst>
        </pc:picChg>
        <pc:picChg chg="add mod">
          <ac:chgData name="Owen Hoek" userId="6ad58560-e8e9-48ae-ba30-46665d65714c" providerId="ADAL" clId="{CB185CB9-D236-4781-925E-2605808C79F7}" dt="2025-12-29T12:22:09.925" v="9241"/>
          <ac:picMkLst>
            <pc:docMk/>
            <pc:sldMk cId="1090662854" sldId="324"/>
            <ac:picMk id="19" creationId="{8296E2BA-5987-FFB4-EF76-315CD24C478F}"/>
          </ac:picMkLst>
        </pc:picChg>
        <pc:picChg chg="add mod">
          <ac:chgData name="Owen Hoek" userId="6ad58560-e8e9-48ae-ba30-46665d65714c" providerId="ADAL" clId="{CB185CB9-D236-4781-925E-2605808C79F7}" dt="2025-12-29T12:22:09.925" v="9241"/>
          <ac:picMkLst>
            <pc:docMk/>
            <pc:sldMk cId="1090662854" sldId="324"/>
            <ac:picMk id="20" creationId="{D1686E8D-18F6-C7B8-0C1F-E85987812322}"/>
          </ac:picMkLst>
        </pc:picChg>
        <pc:picChg chg="add mod">
          <ac:chgData name="Owen Hoek" userId="6ad58560-e8e9-48ae-ba30-46665d65714c" providerId="ADAL" clId="{CB185CB9-D236-4781-925E-2605808C79F7}" dt="2025-12-29T12:22:09.925" v="9241"/>
          <ac:picMkLst>
            <pc:docMk/>
            <pc:sldMk cId="1090662854" sldId="324"/>
            <ac:picMk id="24" creationId="{538B8E26-AD91-4F23-DA2A-086758DFE995}"/>
          </ac:picMkLst>
        </pc:picChg>
        <pc:picChg chg="add mod">
          <ac:chgData name="Owen Hoek" userId="6ad58560-e8e9-48ae-ba30-46665d65714c" providerId="ADAL" clId="{CB185CB9-D236-4781-925E-2605808C79F7}" dt="2025-12-29T12:22:09.925" v="9241"/>
          <ac:picMkLst>
            <pc:docMk/>
            <pc:sldMk cId="1090662854" sldId="324"/>
            <ac:picMk id="26" creationId="{657DEA6C-9D11-6506-9E8E-D9079A243F6E}"/>
          </ac:picMkLst>
        </pc:picChg>
        <pc:picChg chg="mod">
          <ac:chgData name="Owen Hoek" userId="6ad58560-e8e9-48ae-ba30-46665d65714c" providerId="ADAL" clId="{CB185CB9-D236-4781-925E-2605808C79F7}" dt="2025-12-29T11:53:47.527" v="8864"/>
          <ac:picMkLst>
            <pc:docMk/>
            <pc:sldMk cId="1090662854" sldId="324"/>
            <ac:picMk id="46" creationId="{98945274-0D95-A279-2414-B0EE2A21FE43}"/>
          </ac:picMkLst>
        </pc:picChg>
      </pc:sldChg>
      <pc:sldChg chg="delSp modSp add mod delAnim">
        <pc:chgData name="Owen Hoek" userId="6ad58560-e8e9-48ae-ba30-46665d65714c" providerId="ADAL" clId="{CB185CB9-D236-4781-925E-2605808C79F7}" dt="2026-01-02T09:52:38.361" v="12798" actId="14826"/>
        <pc:sldMkLst>
          <pc:docMk/>
          <pc:sldMk cId="109769534" sldId="325"/>
        </pc:sldMkLst>
        <pc:spChg chg="mod">
          <ac:chgData name="Owen Hoek" userId="6ad58560-e8e9-48ae-ba30-46665d65714c" providerId="ADAL" clId="{CB185CB9-D236-4781-925E-2605808C79F7}" dt="2025-12-30T10:13:42.024" v="9797" actId="20577"/>
          <ac:spMkLst>
            <pc:docMk/>
            <pc:sldMk cId="109769534" sldId="325"/>
            <ac:spMk id="47" creationId="{98585470-4409-1F5D-AA28-6B18D5E8EE63}"/>
          </ac:spMkLst>
        </pc:spChg>
        <pc:grpChg chg="mod">
          <ac:chgData name="Owen Hoek" userId="6ad58560-e8e9-48ae-ba30-46665d65714c" providerId="ADAL" clId="{CB185CB9-D236-4781-925E-2605808C79F7}" dt="2025-12-30T10:14:12.595" v="9798" actId="1076"/>
          <ac:grpSpMkLst>
            <pc:docMk/>
            <pc:sldMk cId="109769534" sldId="325"/>
            <ac:grpSpMk id="25" creationId="{608B3032-6490-4ED4-9475-6DB7C8886C0E}"/>
          </ac:grpSpMkLst>
        </pc:grpChg>
        <pc:picChg chg="mod">
          <ac:chgData name="Owen Hoek" userId="6ad58560-e8e9-48ae-ba30-46665d65714c" providerId="ADAL" clId="{CB185CB9-D236-4781-925E-2605808C79F7}" dt="2026-01-02T09:52:38.361" v="12798" actId="14826"/>
          <ac:picMkLst>
            <pc:docMk/>
            <pc:sldMk cId="109769534" sldId="325"/>
            <ac:picMk id="5" creationId="{14766D72-BAF9-07AF-64FC-A24F9455F9B7}"/>
          </ac:picMkLst>
        </pc:picChg>
      </pc:sldChg>
      <pc:sldChg chg="addSp delSp modSp add mod ord delAnim modAnim">
        <pc:chgData name="Owen Hoek" userId="6ad58560-e8e9-48ae-ba30-46665d65714c" providerId="ADAL" clId="{CB185CB9-D236-4781-925E-2605808C79F7}" dt="2026-01-02T09:52:45.445" v="12799" actId="14826"/>
        <pc:sldMkLst>
          <pc:docMk/>
          <pc:sldMk cId="2002790525" sldId="326"/>
        </pc:sldMkLst>
        <pc:spChg chg="mod">
          <ac:chgData name="Owen Hoek" userId="6ad58560-e8e9-48ae-ba30-46665d65714c" providerId="ADAL" clId="{CB185CB9-D236-4781-925E-2605808C79F7}" dt="2025-12-31T08:50:28.242" v="9902" actId="20577"/>
          <ac:spMkLst>
            <pc:docMk/>
            <pc:sldMk cId="2002790525" sldId="326"/>
            <ac:spMk id="43" creationId="{9873C360-6D6C-850B-515A-2416BCAA1321}"/>
          </ac:spMkLst>
        </pc:spChg>
        <pc:picChg chg="mod">
          <ac:chgData name="Owen Hoek" userId="6ad58560-e8e9-48ae-ba30-46665d65714c" providerId="ADAL" clId="{CB185CB9-D236-4781-925E-2605808C79F7}" dt="2026-01-02T09:52:45.445" v="12799" actId="14826"/>
          <ac:picMkLst>
            <pc:docMk/>
            <pc:sldMk cId="2002790525" sldId="326"/>
            <ac:picMk id="5" creationId="{9A4C214C-6D3D-07FD-A763-60E77124BFC9}"/>
          </ac:picMkLst>
        </pc:picChg>
        <pc:picChg chg="add mod">
          <ac:chgData name="Owen Hoek" userId="6ad58560-e8e9-48ae-ba30-46665d65714c" providerId="ADAL" clId="{CB185CB9-D236-4781-925E-2605808C79F7}" dt="2025-12-31T08:48:55.428" v="9875"/>
          <ac:picMkLst>
            <pc:docMk/>
            <pc:sldMk cId="2002790525" sldId="326"/>
            <ac:picMk id="15" creationId="{42864D06-CD2B-7A0A-5C2A-3E96ABB67BC7}"/>
          </ac:picMkLst>
        </pc:picChg>
        <pc:picChg chg="add mod">
          <ac:chgData name="Owen Hoek" userId="6ad58560-e8e9-48ae-ba30-46665d65714c" providerId="ADAL" clId="{CB185CB9-D236-4781-925E-2605808C79F7}" dt="2025-12-31T08:50:01.785" v="9877" actId="1076"/>
          <ac:picMkLst>
            <pc:docMk/>
            <pc:sldMk cId="2002790525" sldId="326"/>
            <ac:picMk id="26" creationId="{CC6BFDF4-3290-B967-678C-8AC6212D1F13}"/>
          </ac:picMkLst>
        </pc:picChg>
      </pc:sldChg>
      <pc:sldChg chg="addSp delSp modSp add del mod ord addAnim delAnim modAnim">
        <pc:chgData name="Owen Hoek" userId="6ad58560-e8e9-48ae-ba30-46665d65714c" providerId="ADAL" clId="{CB185CB9-D236-4781-925E-2605808C79F7}" dt="2026-01-02T07:43:04.980" v="10240" actId="20577"/>
        <pc:sldMkLst>
          <pc:docMk/>
          <pc:sldMk cId="3735721469" sldId="327"/>
        </pc:sldMkLst>
        <pc:spChg chg="del">
          <ac:chgData name="Owen Hoek" userId="6ad58560-e8e9-48ae-ba30-46665d65714c" providerId="ADAL" clId="{CB185CB9-D236-4781-925E-2605808C79F7}" dt="2026-01-02T07:30:11.833" v="9959" actId="478"/>
          <ac:spMkLst>
            <pc:docMk/>
            <pc:sldMk cId="3735721469" sldId="327"/>
            <ac:spMk id="9" creationId="{2496B760-465D-8FC6-100A-ABB064E0D72B}"/>
          </ac:spMkLst>
        </pc:spChg>
        <pc:spChg chg="add del mod">
          <ac:chgData name="Owen Hoek" userId="6ad58560-e8e9-48ae-ba30-46665d65714c" providerId="ADAL" clId="{CB185CB9-D236-4781-925E-2605808C79F7}" dt="2026-01-02T07:29:56.613" v="9953" actId="21"/>
          <ac:spMkLst>
            <pc:docMk/>
            <pc:sldMk cId="3735721469" sldId="327"/>
            <ac:spMk id="12" creationId="{E3CB28AF-4C19-EF1A-28F5-BD80C94ECB13}"/>
          </ac:spMkLst>
        </pc:spChg>
        <pc:spChg chg="add del mod ord">
          <ac:chgData name="Owen Hoek" userId="6ad58560-e8e9-48ae-ba30-46665d65714c" providerId="ADAL" clId="{CB185CB9-D236-4781-925E-2605808C79F7}" dt="2026-01-02T07:42:29.679" v="10210" actId="478"/>
          <ac:spMkLst>
            <pc:docMk/>
            <pc:sldMk cId="3735721469" sldId="327"/>
            <ac:spMk id="15" creationId="{D4CEFD18-F168-03B2-1D4D-7F34F7DD5108}"/>
          </ac:spMkLst>
        </pc:spChg>
        <pc:spChg chg="mod">
          <ac:chgData name="Owen Hoek" userId="6ad58560-e8e9-48ae-ba30-46665d65714c" providerId="ADAL" clId="{CB185CB9-D236-4781-925E-2605808C79F7}" dt="2026-01-02T07:43:04.980" v="10240" actId="20577"/>
          <ac:spMkLst>
            <pc:docMk/>
            <pc:sldMk cId="3735721469" sldId="327"/>
            <ac:spMk id="48" creationId="{640B50FC-A9EB-8FF8-D639-39102CE5C1C6}"/>
          </ac:spMkLst>
        </pc:spChg>
        <pc:picChg chg="add del">
          <ac:chgData name="Owen Hoek" userId="6ad58560-e8e9-48ae-ba30-46665d65714c" providerId="ADAL" clId="{CB185CB9-D236-4781-925E-2605808C79F7}" dt="2026-01-02T07:29:59.389" v="9955" actId="21"/>
          <ac:picMkLst>
            <pc:docMk/>
            <pc:sldMk cId="3735721469" sldId="327"/>
            <ac:picMk id="13" creationId="{1818DD16-A132-15D6-87ED-1DF00D5DD4E1}"/>
          </ac:picMkLst>
        </pc:picChg>
        <pc:picChg chg="add mod ord">
          <ac:chgData name="Owen Hoek" userId="6ad58560-e8e9-48ae-ba30-46665d65714c" providerId="ADAL" clId="{CB185CB9-D236-4781-925E-2605808C79F7}" dt="2026-01-02T07:42:40.042" v="10213" actId="14100"/>
          <ac:picMkLst>
            <pc:docMk/>
            <pc:sldMk cId="3735721469" sldId="327"/>
            <ac:picMk id="14" creationId="{1818DD16-A132-15D6-87ED-1DF00D5DD4E1}"/>
          </ac:picMkLst>
        </pc:picChg>
        <pc:picChg chg="add">
          <ac:chgData name="Owen Hoek" userId="6ad58560-e8e9-48ae-ba30-46665d65714c" providerId="ADAL" clId="{CB185CB9-D236-4781-925E-2605808C79F7}" dt="2026-01-02T07:41:55.968" v="10196"/>
          <ac:picMkLst>
            <pc:docMk/>
            <pc:sldMk cId="3735721469" sldId="327"/>
            <ac:picMk id="16" creationId="{34A28E25-4C3F-7736-7D50-C21D5DAAA5E4}"/>
          </ac:picMkLst>
        </pc:picChg>
      </pc:sldChg>
      <pc:sldChg chg="add del">
        <pc:chgData name="Owen Hoek" userId="6ad58560-e8e9-48ae-ba30-46665d65714c" providerId="ADAL" clId="{CB185CB9-D236-4781-925E-2605808C79F7}" dt="2026-01-02T07:35:33.221" v="10010" actId="47"/>
        <pc:sldMkLst>
          <pc:docMk/>
          <pc:sldMk cId="2518070224" sldId="328"/>
        </pc:sldMkLst>
      </pc:sldChg>
      <pc:sldChg chg="add del">
        <pc:chgData name="Owen Hoek" userId="6ad58560-e8e9-48ae-ba30-46665d65714c" providerId="ADAL" clId="{CB185CB9-D236-4781-925E-2605808C79F7}" dt="2026-01-02T07:35:32.050" v="10009" actId="47"/>
        <pc:sldMkLst>
          <pc:docMk/>
          <pc:sldMk cId="2211498905" sldId="329"/>
        </pc:sldMkLst>
      </pc:sldChg>
      <pc:sldChg chg="delSp modSp add mod delAnim">
        <pc:chgData name="Owen Hoek" userId="6ad58560-e8e9-48ae-ba30-46665d65714c" providerId="ADAL" clId="{CB185CB9-D236-4781-925E-2605808C79F7}" dt="2026-01-02T09:05:09.674" v="12017" actId="20577"/>
        <pc:sldMkLst>
          <pc:docMk/>
          <pc:sldMk cId="59164103" sldId="330"/>
        </pc:sldMkLst>
        <pc:spChg chg="del">
          <ac:chgData name="Owen Hoek" userId="6ad58560-e8e9-48ae-ba30-46665d65714c" providerId="ADAL" clId="{CB185CB9-D236-4781-925E-2605808C79F7}" dt="2026-01-02T07:39:31.911" v="10179" actId="21"/>
          <ac:spMkLst>
            <pc:docMk/>
            <pc:sldMk cId="59164103" sldId="330"/>
            <ac:spMk id="15" creationId="{81010AFD-EE24-6A91-4150-06F017FD23C1}"/>
          </ac:spMkLst>
        </pc:spChg>
        <pc:spChg chg="mod">
          <ac:chgData name="Owen Hoek" userId="6ad58560-e8e9-48ae-ba30-46665d65714c" providerId="ADAL" clId="{CB185CB9-D236-4781-925E-2605808C79F7}" dt="2026-01-02T07:40:42.138" v="10188" actId="20577"/>
          <ac:spMkLst>
            <pc:docMk/>
            <pc:sldMk cId="59164103" sldId="330"/>
            <ac:spMk id="25" creationId="{B96AF214-9FD8-66C9-C3B6-1D7D02D6390A}"/>
          </ac:spMkLst>
        </pc:spChg>
        <pc:spChg chg="mod">
          <ac:chgData name="Owen Hoek" userId="6ad58560-e8e9-48ae-ba30-46665d65714c" providerId="ADAL" clId="{CB185CB9-D236-4781-925E-2605808C79F7}" dt="2026-01-02T07:39:08.915" v="10175" actId="114"/>
          <ac:spMkLst>
            <pc:docMk/>
            <pc:sldMk cId="59164103" sldId="330"/>
            <ac:spMk id="48" creationId="{DFDD1BB3-F1FC-6B5B-8C14-FE0A3EB55F25}"/>
          </ac:spMkLst>
        </pc:spChg>
        <pc:spChg chg="mod">
          <ac:chgData name="Owen Hoek" userId="6ad58560-e8e9-48ae-ba30-46665d65714c" providerId="ADAL" clId="{CB185CB9-D236-4781-925E-2605808C79F7}" dt="2026-01-02T09:05:09.674" v="12017" actId="20577"/>
          <ac:spMkLst>
            <pc:docMk/>
            <pc:sldMk cId="59164103" sldId="330"/>
            <ac:spMk id="52" creationId="{927493B1-244D-FDD8-7AC8-1C80275C975C}"/>
          </ac:spMkLst>
        </pc:spChg>
        <pc:picChg chg="mod ord">
          <ac:chgData name="Owen Hoek" userId="6ad58560-e8e9-48ae-ba30-46665d65714c" providerId="ADAL" clId="{CB185CB9-D236-4781-925E-2605808C79F7}" dt="2026-01-02T07:39:40.571" v="10181" actId="1582"/>
          <ac:picMkLst>
            <pc:docMk/>
            <pc:sldMk cId="59164103" sldId="330"/>
            <ac:picMk id="14" creationId="{C75B1621-DB58-5A36-8B37-D2DFC77F2632}"/>
          </ac:picMkLst>
        </pc:picChg>
      </pc:sldChg>
      <pc:sldChg chg="modSp add mod ord modTransition">
        <pc:chgData name="Owen Hoek" userId="6ad58560-e8e9-48ae-ba30-46665d65714c" providerId="ADAL" clId="{CB185CB9-D236-4781-925E-2605808C79F7}" dt="2026-01-02T07:46:47.530" v="10352"/>
        <pc:sldMkLst>
          <pc:docMk/>
          <pc:sldMk cId="3749624092" sldId="331"/>
        </pc:sldMkLst>
        <pc:spChg chg="mod">
          <ac:chgData name="Owen Hoek" userId="6ad58560-e8e9-48ae-ba30-46665d65714c" providerId="ADAL" clId="{CB185CB9-D236-4781-925E-2605808C79F7}" dt="2026-01-02T07:46:33.597" v="10351" actId="113"/>
          <ac:spMkLst>
            <pc:docMk/>
            <pc:sldMk cId="3749624092" sldId="331"/>
            <ac:spMk id="21" creationId="{6C71B922-5221-322F-E573-9072D6CE7F3B}"/>
          </ac:spMkLst>
        </pc:spChg>
        <pc:spChg chg="mod">
          <ac:chgData name="Owen Hoek" userId="6ad58560-e8e9-48ae-ba30-46665d65714c" providerId="ADAL" clId="{CB185CB9-D236-4781-925E-2605808C79F7}" dt="2026-01-02T07:46:27.685" v="10350" actId="20577"/>
          <ac:spMkLst>
            <pc:docMk/>
            <pc:sldMk cId="3749624092" sldId="331"/>
            <ac:spMk id="43" creationId="{41F074E8-5EA7-4910-6FDC-52FB48CFAB38}"/>
          </ac:spMkLst>
        </pc:spChg>
      </pc:sldChg>
      <pc:sldChg chg="add del ord">
        <pc:chgData name="Owen Hoek" userId="6ad58560-e8e9-48ae-ba30-46665d65714c" providerId="ADAL" clId="{CB185CB9-D236-4781-925E-2605808C79F7}" dt="2026-01-02T09:06:43.008" v="12046" actId="47"/>
        <pc:sldMkLst>
          <pc:docMk/>
          <pc:sldMk cId="1909304221" sldId="332"/>
        </pc:sldMkLst>
      </pc:sldChg>
      <pc:sldChg chg="addSp delSp modSp add mod delAnim modAnim">
        <pc:chgData name="Owen Hoek" userId="6ad58560-e8e9-48ae-ba30-46665d65714c" providerId="ADAL" clId="{CB185CB9-D236-4781-925E-2605808C79F7}" dt="2026-01-02T07:53:22.431" v="10376"/>
        <pc:sldMkLst>
          <pc:docMk/>
          <pc:sldMk cId="1723095290" sldId="333"/>
        </pc:sldMkLst>
        <pc:spChg chg="mod">
          <ac:chgData name="Owen Hoek" userId="6ad58560-e8e9-48ae-ba30-46665d65714c" providerId="ADAL" clId="{CB185CB9-D236-4781-925E-2605808C79F7}" dt="2026-01-02T07:50:02.785" v="10373" actId="20577"/>
          <ac:spMkLst>
            <pc:docMk/>
            <pc:sldMk cId="1723095290" sldId="333"/>
            <ac:spMk id="45" creationId="{78A7B2FF-FC08-CF3C-1EA1-FB9FA53DE6B3}"/>
          </ac:spMkLst>
        </pc:spChg>
        <pc:picChg chg="del">
          <ac:chgData name="Owen Hoek" userId="6ad58560-e8e9-48ae-ba30-46665d65714c" providerId="ADAL" clId="{CB185CB9-D236-4781-925E-2605808C79F7}" dt="2026-01-02T07:50:06.049" v="10374" actId="478"/>
          <ac:picMkLst>
            <pc:docMk/>
            <pc:sldMk cId="1723095290" sldId="333"/>
            <ac:picMk id="2" creationId="{91EC9D86-5919-F68D-CC80-877CB8F94B92}"/>
          </ac:picMkLst>
        </pc:picChg>
        <pc:picChg chg="add mod">
          <ac:chgData name="Owen Hoek" userId="6ad58560-e8e9-48ae-ba30-46665d65714c" providerId="ADAL" clId="{CB185CB9-D236-4781-925E-2605808C79F7}" dt="2026-01-02T07:49:47.610" v="10354"/>
          <ac:picMkLst>
            <pc:docMk/>
            <pc:sldMk cId="1723095290" sldId="333"/>
            <ac:picMk id="9" creationId="{39F8E9B2-61BB-7E69-6DAE-D4745C4F694D}"/>
          </ac:picMkLst>
        </pc:picChg>
      </pc:sldChg>
      <pc:sldChg chg="modSp add mod">
        <pc:chgData name="Owen Hoek" userId="6ad58560-e8e9-48ae-ba30-46665d65714c" providerId="ADAL" clId="{CB185CB9-D236-4781-925E-2605808C79F7}" dt="2026-01-02T09:55:56.953" v="12807" actId="20577"/>
        <pc:sldMkLst>
          <pc:docMk/>
          <pc:sldMk cId="2820517336" sldId="334"/>
        </pc:sldMkLst>
        <pc:spChg chg="mod">
          <ac:chgData name="Owen Hoek" userId="6ad58560-e8e9-48ae-ba30-46665d65714c" providerId="ADAL" clId="{CB185CB9-D236-4781-925E-2605808C79F7}" dt="2026-01-02T09:55:56.953" v="12807" actId="20577"/>
          <ac:spMkLst>
            <pc:docMk/>
            <pc:sldMk cId="2820517336" sldId="334"/>
            <ac:spMk id="28" creationId="{532F26B0-60D0-4470-C004-74CF47F54967}"/>
          </ac:spMkLst>
        </pc:spChg>
        <pc:spChg chg="mod">
          <ac:chgData name="Owen Hoek" userId="6ad58560-e8e9-48ae-ba30-46665d65714c" providerId="ADAL" clId="{CB185CB9-D236-4781-925E-2605808C79F7}" dt="2026-01-02T07:54:49.218" v="10447" actId="20577"/>
          <ac:spMkLst>
            <pc:docMk/>
            <pc:sldMk cId="2820517336" sldId="334"/>
            <ac:spMk id="61" creationId="{5B4569E8-A919-B96E-0BB0-5FD643F0624F}"/>
          </ac:spMkLst>
        </pc:spChg>
        <pc:spChg chg="mod">
          <ac:chgData name="Owen Hoek" userId="6ad58560-e8e9-48ae-ba30-46665d65714c" providerId="ADAL" clId="{CB185CB9-D236-4781-925E-2605808C79F7}" dt="2026-01-02T07:55:15.200" v="10454" actId="20577"/>
          <ac:spMkLst>
            <pc:docMk/>
            <pc:sldMk cId="2820517336" sldId="334"/>
            <ac:spMk id="65" creationId="{C5D24728-5643-46F5-475C-5EA38109B632}"/>
          </ac:spMkLst>
        </pc:spChg>
      </pc:sldChg>
      <pc:sldChg chg="addSp delSp modSp add mod delAnim modAnim">
        <pc:chgData name="Owen Hoek" userId="6ad58560-e8e9-48ae-ba30-46665d65714c" providerId="ADAL" clId="{CB185CB9-D236-4781-925E-2605808C79F7}" dt="2026-01-02T09:52:53.941" v="12800" actId="14826"/>
        <pc:sldMkLst>
          <pc:docMk/>
          <pc:sldMk cId="2981652967" sldId="335"/>
        </pc:sldMkLst>
        <pc:spChg chg="mod">
          <ac:chgData name="Owen Hoek" userId="6ad58560-e8e9-48ae-ba30-46665d65714c" providerId="ADAL" clId="{CB185CB9-D236-4781-925E-2605808C79F7}" dt="2026-01-02T07:59:55.687" v="10555" actId="313"/>
          <ac:spMkLst>
            <pc:docMk/>
            <pc:sldMk cId="2981652967" sldId="335"/>
            <ac:spMk id="43" creationId="{A1C64185-88E8-FBC6-DB0A-9A121B51E480}"/>
          </ac:spMkLst>
        </pc:spChg>
        <pc:picChg chg="add mod">
          <ac:chgData name="Owen Hoek" userId="6ad58560-e8e9-48ae-ba30-46665d65714c" providerId="ADAL" clId="{CB185CB9-D236-4781-925E-2605808C79F7}" dt="2026-01-02T07:56:55.287" v="10466"/>
          <ac:picMkLst>
            <pc:docMk/>
            <pc:sldMk cId="2981652967" sldId="335"/>
            <ac:picMk id="2" creationId="{BBB35A13-C24C-35FD-C626-EEF4D80E73C7}"/>
          </ac:picMkLst>
        </pc:picChg>
        <pc:picChg chg="mod">
          <ac:chgData name="Owen Hoek" userId="6ad58560-e8e9-48ae-ba30-46665d65714c" providerId="ADAL" clId="{CB185CB9-D236-4781-925E-2605808C79F7}" dt="2026-01-02T09:52:53.941" v="12800" actId="14826"/>
          <ac:picMkLst>
            <pc:docMk/>
            <pc:sldMk cId="2981652967" sldId="335"/>
            <ac:picMk id="5" creationId="{3362D403-C85A-3961-19BF-747DF7ABC9BA}"/>
          </ac:picMkLst>
        </pc:picChg>
        <pc:picChg chg="add mod">
          <ac:chgData name="Owen Hoek" userId="6ad58560-e8e9-48ae-ba30-46665d65714c" providerId="ADAL" clId="{CB185CB9-D236-4781-925E-2605808C79F7}" dt="2026-01-02T07:57:38.407" v="10468" actId="1076"/>
          <ac:picMkLst>
            <pc:docMk/>
            <pc:sldMk cId="2981652967" sldId="335"/>
            <ac:picMk id="14" creationId="{FDF109D8-E8F5-6475-01C9-1A74895ACE0C}"/>
          </ac:picMkLst>
        </pc:picChg>
        <pc:picChg chg="del">
          <ac:chgData name="Owen Hoek" userId="6ad58560-e8e9-48ae-ba30-46665d65714c" providerId="ADAL" clId="{CB185CB9-D236-4781-925E-2605808C79F7}" dt="2026-01-02T08:00:01.220" v="10556" actId="478"/>
          <ac:picMkLst>
            <pc:docMk/>
            <pc:sldMk cId="2981652967" sldId="335"/>
            <ac:picMk id="15" creationId="{A8F03DEE-9E23-2A0A-710D-01AD4EE28856}"/>
          </ac:picMkLst>
        </pc:picChg>
        <pc:picChg chg="del">
          <ac:chgData name="Owen Hoek" userId="6ad58560-e8e9-48ae-ba30-46665d65714c" providerId="ADAL" clId="{CB185CB9-D236-4781-925E-2605808C79F7}" dt="2026-01-02T08:00:01.220" v="10556" actId="478"/>
          <ac:picMkLst>
            <pc:docMk/>
            <pc:sldMk cId="2981652967" sldId="335"/>
            <ac:picMk id="26" creationId="{76288C4A-FE4B-2B3C-E883-EB004E22CC7F}"/>
          </ac:picMkLst>
        </pc:picChg>
      </pc:sldChg>
      <pc:sldChg chg="addSp modSp add mod modAnim">
        <pc:chgData name="Owen Hoek" userId="6ad58560-e8e9-48ae-ba30-46665d65714c" providerId="ADAL" clId="{CB185CB9-D236-4781-925E-2605808C79F7}" dt="2026-01-02T08:12:31.923" v="10614" actId="20577"/>
        <pc:sldMkLst>
          <pc:docMk/>
          <pc:sldMk cId="1742868611" sldId="336"/>
        </pc:sldMkLst>
        <pc:spChg chg="mod">
          <ac:chgData name="Owen Hoek" userId="6ad58560-e8e9-48ae-ba30-46665d65714c" providerId="ADAL" clId="{CB185CB9-D236-4781-925E-2605808C79F7}" dt="2026-01-02T08:11:01.844" v="10607" actId="20577"/>
          <ac:spMkLst>
            <pc:docMk/>
            <pc:sldMk cId="1742868611" sldId="336"/>
            <ac:spMk id="21" creationId="{D066EF70-0461-8DE9-48B0-2A83CF92605C}"/>
          </ac:spMkLst>
        </pc:spChg>
        <pc:spChg chg="mod">
          <ac:chgData name="Owen Hoek" userId="6ad58560-e8e9-48ae-ba30-46665d65714c" providerId="ADAL" clId="{CB185CB9-D236-4781-925E-2605808C79F7}" dt="2026-01-02T08:12:31.923" v="10614" actId="20577"/>
          <ac:spMkLst>
            <pc:docMk/>
            <pc:sldMk cId="1742868611" sldId="336"/>
            <ac:spMk id="43" creationId="{B50DDA79-44CF-A082-99B6-B6E337C68599}"/>
          </ac:spMkLst>
        </pc:spChg>
        <pc:picChg chg="add mod ord">
          <ac:chgData name="Owen Hoek" userId="6ad58560-e8e9-48ae-ba30-46665d65714c" providerId="ADAL" clId="{CB185CB9-D236-4781-925E-2605808C79F7}" dt="2026-01-02T08:12:18.703" v="10609" actId="167"/>
          <ac:picMkLst>
            <pc:docMk/>
            <pc:sldMk cId="1742868611" sldId="336"/>
            <ac:picMk id="12" creationId="{672BC259-FEC9-2266-57C0-3FB89122A511}"/>
          </ac:picMkLst>
        </pc:picChg>
      </pc:sldChg>
      <pc:sldChg chg="add del">
        <pc:chgData name="Owen Hoek" userId="6ad58560-e8e9-48ae-ba30-46665d65714c" providerId="ADAL" clId="{CB185CB9-D236-4781-925E-2605808C79F7}" dt="2026-01-02T08:10:11.668" v="10561" actId="47"/>
        <pc:sldMkLst>
          <pc:docMk/>
          <pc:sldMk cId="2122982912" sldId="337"/>
        </pc:sldMkLst>
      </pc:sldChg>
      <pc:sldChg chg="modSp add mod">
        <pc:chgData name="Owen Hoek" userId="6ad58560-e8e9-48ae-ba30-46665d65714c" providerId="ADAL" clId="{CB185CB9-D236-4781-925E-2605808C79F7}" dt="2026-01-02T08:10:26.584" v="10572" actId="20577"/>
        <pc:sldMkLst>
          <pc:docMk/>
          <pc:sldMk cId="3344739072" sldId="338"/>
        </pc:sldMkLst>
        <pc:spChg chg="mod">
          <ac:chgData name="Owen Hoek" userId="6ad58560-e8e9-48ae-ba30-46665d65714c" providerId="ADAL" clId="{CB185CB9-D236-4781-925E-2605808C79F7}" dt="2026-01-02T08:10:26.584" v="10572" actId="20577"/>
          <ac:spMkLst>
            <pc:docMk/>
            <pc:sldMk cId="3344739072" sldId="338"/>
            <ac:spMk id="48" creationId="{D073B114-DD4E-0DC0-78EC-1E689C453BF4}"/>
          </ac:spMkLst>
        </pc:spChg>
        <pc:picChg chg="mod">
          <ac:chgData name="Owen Hoek" userId="6ad58560-e8e9-48ae-ba30-46665d65714c" providerId="ADAL" clId="{CB185CB9-D236-4781-925E-2605808C79F7}" dt="2026-01-02T08:10:07.180" v="10560" actId="14826"/>
          <ac:picMkLst>
            <pc:docMk/>
            <pc:sldMk cId="3344739072" sldId="338"/>
            <ac:picMk id="14" creationId="{6E2B1668-4EC2-D836-8764-5533BE87030B}"/>
          </ac:picMkLst>
        </pc:picChg>
      </pc:sldChg>
      <pc:sldChg chg="addSp delSp modSp add mod delAnim modAnim">
        <pc:chgData name="Owen Hoek" userId="6ad58560-e8e9-48ae-ba30-46665d65714c" providerId="ADAL" clId="{CB185CB9-D236-4781-925E-2605808C79F7}" dt="2026-01-02T08:15:13.248" v="10663" actId="478"/>
        <pc:sldMkLst>
          <pc:docMk/>
          <pc:sldMk cId="3139245949" sldId="339"/>
        </pc:sldMkLst>
        <pc:spChg chg="mod">
          <ac:chgData name="Owen Hoek" userId="6ad58560-e8e9-48ae-ba30-46665d65714c" providerId="ADAL" clId="{CB185CB9-D236-4781-925E-2605808C79F7}" dt="2026-01-02T08:14:29.042" v="10659" actId="20577"/>
          <ac:spMkLst>
            <pc:docMk/>
            <pc:sldMk cId="3139245949" sldId="339"/>
            <ac:spMk id="45" creationId="{1EA40442-237F-DD46-1DB5-4A38F260672F}"/>
          </ac:spMkLst>
        </pc:spChg>
        <pc:picChg chg="add mod">
          <ac:chgData name="Owen Hoek" userId="6ad58560-e8e9-48ae-ba30-46665d65714c" providerId="ADAL" clId="{CB185CB9-D236-4781-925E-2605808C79F7}" dt="2026-01-02T08:14:09.168" v="10616"/>
          <ac:picMkLst>
            <pc:docMk/>
            <pc:sldMk cId="3139245949" sldId="339"/>
            <ac:picMk id="2" creationId="{2FC129F6-B1E2-D419-DF68-AE52DA11BD85}"/>
          </ac:picMkLst>
        </pc:picChg>
        <pc:picChg chg="del mod">
          <ac:chgData name="Owen Hoek" userId="6ad58560-e8e9-48ae-ba30-46665d65714c" providerId="ADAL" clId="{CB185CB9-D236-4781-925E-2605808C79F7}" dt="2026-01-02T08:15:13.248" v="10663" actId="478"/>
          <ac:picMkLst>
            <pc:docMk/>
            <pc:sldMk cId="3139245949" sldId="339"/>
            <ac:picMk id="9" creationId="{FF21E9CC-4704-C0B2-1939-EE2A6B9E6814}"/>
          </ac:picMkLst>
        </pc:picChg>
      </pc:sldChg>
      <pc:sldChg chg="modSp add mod">
        <pc:chgData name="Owen Hoek" userId="6ad58560-e8e9-48ae-ba30-46665d65714c" providerId="ADAL" clId="{CB185CB9-D236-4781-925E-2605808C79F7}" dt="2026-01-02T08:17:15.125" v="10757" actId="20577"/>
        <pc:sldMkLst>
          <pc:docMk/>
          <pc:sldMk cId="926004283" sldId="340"/>
        </pc:sldMkLst>
        <pc:spChg chg="mod">
          <ac:chgData name="Owen Hoek" userId="6ad58560-e8e9-48ae-ba30-46665d65714c" providerId="ADAL" clId="{CB185CB9-D236-4781-925E-2605808C79F7}" dt="2026-01-02T08:16:51.035" v="10746" actId="6549"/>
          <ac:spMkLst>
            <pc:docMk/>
            <pc:sldMk cId="926004283" sldId="340"/>
            <ac:spMk id="28" creationId="{FCD6EA0B-3373-A37F-FC04-762996F6C5E8}"/>
          </ac:spMkLst>
        </pc:spChg>
        <pc:spChg chg="mod">
          <ac:chgData name="Owen Hoek" userId="6ad58560-e8e9-48ae-ba30-46665d65714c" providerId="ADAL" clId="{CB185CB9-D236-4781-925E-2605808C79F7}" dt="2026-01-02T08:17:15.125" v="10757" actId="20577"/>
          <ac:spMkLst>
            <pc:docMk/>
            <pc:sldMk cId="926004283" sldId="340"/>
            <ac:spMk id="61" creationId="{5D0208E3-9F67-83C1-CEA8-4FF623A7F7B6}"/>
          </ac:spMkLst>
        </pc:spChg>
      </pc:sldChg>
      <pc:sldChg chg="addSp delSp modSp add mod delAnim modAnim">
        <pc:chgData name="Owen Hoek" userId="6ad58560-e8e9-48ae-ba30-46665d65714c" providerId="ADAL" clId="{CB185CB9-D236-4781-925E-2605808C79F7}" dt="2026-01-02T08:38:58.930" v="11071"/>
        <pc:sldMkLst>
          <pc:docMk/>
          <pc:sldMk cId="3878409762" sldId="341"/>
        </pc:sldMkLst>
        <pc:spChg chg="mod">
          <ac:chgData name="Owen Hoek" userId="6ad58560-e8e9-48ae-ba30-46665d65714c" providerId="ADAL" clId="{CB185CB9-D236-4781-925E-2605808C79F7}" dt="2026-01-02T08:19:11.528" v="10793" actId="1076"/>
          <ac:spMkLst>
            <pc:docMk/>
            <pc:sldMk cId="3878409762" sldId="341"/>
            <ac:spMk id="2" creationId="{89B5AD98-F318-1B56-5B51-1CA06E553C31}"/>
          </ac:spMkLst>
        </pc:spChg>
        <pc:spChg chg="mod">
          <ac:chgData name="Owen Hoek" userId="6ad58560-e8e9-48ae-ba30-46665d65714c" providerId="ADAL" clId="{CB185CB9-D236-4781-925E-2605808C79F7}" dt="2026-01-02T08:19:11.528" v="10793" actId="1076"/>
          <ac:spMkLst>
            <pc:docMk/>
            <pc:sldMk cId="3878409762" sldId="341"/>
            <ac:spMk id="9" creationId="{E228DB2E-9209-E781-22D3-831B2F2E7906}"/>
          </ac:spMkLst>
        </pc:spChg>
        <pc:spChg chg="add del mod">
          <ac:chgData name="Owen Hoek" userId="6ad58560-e8e9-48ae-ba30-46665d65714c" providerId="ADAL" clId="{CB185CB9-D236-4781-925E-2605808C79F7}" dt="2026-01-02T08:21:23.180" v="10818" actId="478"/>
          <ac:spMkLst>
            <pc:docMk/>
            <pc:sldMk cId="3878409762" sldId="341"/>
            <ac:spMk id="13" creationId="{B4C912D4-9104-47E2-72AD-0C38095B4810}"/>
          </ac:spMkLst>
        </pc:spChg>
        <pc:spChg chg="add mod topLvl">
          <ac:chgData name="Owen Hoek" userId="6ad58560-e8e9-48ae-ba30-46665d65714c" providerId="ADAL" clId="{CB185CB9-D236-4781-925E-2605808C79F7}" dt="2026-01-02T08:34:39.910" v="11042" actId="165"/>
          <ac:spMkLst>
            <pc:docMk/>
            <pc:sldMk cId="3878409762" sldId="341"/>
            <ac:spMk id="14" creationId="{BB40DC40-1D39-5CA9-A0E4-3C6313C583D4}"/>
          </ac:spMkLst>
        </pc:spChg>
        <pc:spChg chg="add del mod">
          <ac:chgData name="Owen Hoek" userId="6ad58560-e8e9-48ae-ba30-46665d65714c" providerId="ADAL" clId="{CB185CB9-D236-4781-925E-2605808C79F7}" dt="2026-01-02T08:21:22.529" v="10817" actId="478"/>
          <ac:spMkLst>
            <pc:docMk/>
            <pc:sldMk cId="3878409762" sldId="341"/>
            <ac:spMk id="15" creationId="{3816C10B-AE73-CF13-E4FF-704E74C31552}"/>
          </ac:spMkLst>
        </pc:spChg>
        <pc:spChg chg="add del mod">
          <ac:chgData name="Owen Hoek" userId="6ad58560-e8e9-48ae-ba30-46665d65714c" providerId="ADAL" clId="{CB185CB9-D236-4781-925E-2605808C79F7}" dt="2026-01-02T08:23:06.203" v="10830"/>
          <ac:spMkLst>
            <pc:docMk/>
            <pc:sldMk cId="3878409762" sldId="341"/>
            <ac:spMk id="16" creationId="{77A73677-357B-38C4-EC95-95FF82192B15}"/>
          </ac:spMkLst>
        </pc:spChg>
        <pc:spChg chg="mod">
          <ac:chgData name="Owen Hoek" userId="6ad58560-e8e9-48ae-ba30-46665d65714c" providerId="ADAL" clId="{CB185CB9-D236-4781-925E-2605808C79F7}" dt="2026-01-02T08:19:25.440" v="10796" actId="14100"/>
          <ac:spMkLst>
            <pc:docMk/>
            <pc:sldMk cId="3878409762" sldId="341"/>
            <ac:spMk id="18" creationId="{C65661F5-ECD5-AE79-1466-818CD9FAAB73}"/>
          </ac:spMkLst>
        </pc:spChg>
        <pc:spChg chg="mod">
          <ac:chgData name="Owen Hoek" userId="6ad58560-e8e9-48ae-ba30-46665d65714c" providerId="ADAL" clId="{CB185CB9-D236-4781-925E-2605808C79F7}" dt="2026-01-02T08:17:37.422" v="10783" actId="20577"/>
          <ac:spMkLst>
            <pc:docMk/>
            <pc:sldMk cId="3878409762" sldId="341"/>
            <ac:spMk id="21" creationId="{F310887D-E251-AB51-15F0-E75B18C7E813}"/>
          </ac:spMkLst>
        </pc:spChg>
        <pc:spChg chg="add del mod">
          <ac:chgData name="Owen Hoek" userId="6ad58560-e8e9-48ae-ba30-46665d65714c" providerId="ADAL" clId="{CB185CB9-D236-4781-925E-2605808C79F7}" dt="2026-01-02T08:23:42.088" v="10834" actId="21"/>
          <ac:spMkLst>
            <pc:docMk/>
            <pc:sldMk cId="3878409762" sldId="341"/>
            <ac:spMk id="24" creationId="{B0BA2837-0E8D-14A3-9936-1E794B038BA2}"/>
          </ac:spMkLst>
        </pc:spChg>
        <pc:spChg chg="add mod topLvl">
          <ac:chgData name="Owen Hoek" userId="6ad58560-e8e9-48ae-ba30-46665d65714c" providerId="ADAL" clId="{CB185CB9-D236-4781-925E-2605808C79F7}" dt="2026-01-02T08:34:39.910" v="11042" actId="165"/>
          <ac:spMkLst>
            <pc:docMk/>
            <pc:sldMk cId="3878409762" sldId="341"/>
            <ac:spMk id="26" creationId="{FFE28636-CB0C-6D0F-BD19-E90276354792}"/>
          </ac:spMkLst>
        </pc:spChg>
        <pc:spChg chg="add mod">
          <ac:chgData name="Owen Hoek" userId="6ad58560-e8e9-48ae-ba30-46665d65714c" providerId="ADAL" clId="{CB185CB9-D236-4781-925E-2605808C79F7}" dt="2026-01-02T08:35:42.151" v="11049" actId="1076"/>
          <ac:spMkLst>
            <pc:docMk/>
            <pc:sldMk cId="3878409762" sldId="341"/>
            <ac:spMk id="27" creationId="{3F1CFEB5-6737-8D9E-7CC4-071B95ED5BE2}"/>
          </ac:spMkLst>
        </pc:spChg>
        <pc:spChg chg="mod topLvl">
          <ac:chgData name="Owen Hoek" userId="6ad58560-e8e9-48ae-ba30-46665d65714c" providerId="ADAL" clId="{CB185CB9-D236-4781-925E-2605808C79F7}" dt="2026-01-02T08:34:39.910" v="11042" actId="165"/>
          <ac:spMkLst>
            <pc:docMk/>
            <pc:sldMk cId="3878409762" sldId="341"/>
            <ac:spMk id="30" creationId="{54E82D4D-224C-3703-E841-6F20B2A68FB3}"/>
          </ac:spMkLst>
        </pc:spChg>
        <pc:spChg chg="mod topLvl">
          <ac:chgData name="Owen Hoek" userId="6ad58560-e8e9-48ae-ba30-46665d65714c" providerId="ADAL" clId="{CB185CB9-D236-4781-925E-2605808C79F7}" dt="2026-01-02T08:34:39.910" v="11042" actId="165"/>
          <ac:spMkLst>
            <pc:docMk/>
            <pc:sldMk cId="3878409762" sldId="341"/>
            <ac:spMk id="32" creationId="{23BAC7ED-18E9-6953-C5DB-9AFDD29E8E12}"/>
          </ac:spMkLst>
        </pc:spChg>
        <pc:spChg chg="mod topLvl">
          <ac:chgData name="Owen Hoek" userId="6ad58560-e8e9-48ae-ba30-46665d65714c" providerId="ADAL" clId="{CB185CB9-D236-4781-925E-2605808C79F7}" dt="2026-01-02T08:34:39.910" v="11042" actId="165"/>
          <ac:spMkLst>
            <pc:docMk/>
            <pc:sldMk cId="3878409762" sldId="341"/>
            <ac:spMk id="34" creationId="{6217B294-AA64-DB51-0237-022A41430AC7}"/>
          </ac:spMkLst>
        </pc:spChg>
        <pc:spChg chg="mod topLvl">
          <ac:chgData name="Owen Hoek" userId="6ad58560-e8e9-48ae-ba30-46665d65714c" providerId="ADAL" clId="{CB185CB9-D236-4781-925E-2605808C79F7}" dt="2026-01-02T08:34:39.910" v="11042" actId="165"/>
          <ac:spMkLst>
            <pc:docMk/>
            <pc:sldMk cId="3878409762" sldId="341"/>
            <ac:spMk id="36" creationId="{B77DB91D-27D5-B128-FDF4-F257FEC4D460}"/>
          </ac:spMkLst>
        </pc:spChg>
        <pc:spChg chg="add mod">
          <ac:chgData name="Owen Hoek" userId="6ad58560-e8e9-48ae-ba30-46665d65714c" providerId="ADAL" clId="{CB185CB9-D236-4781-925E-2605808C79F7}" dt="2026-01-02T08:36:02.367" v="11051" actId="1076"/>
          <ac:spMkLst>
            <pc:docMk/>
            <pc:sldMk cId="3878409762" sldId="341"/>
            <ac:spMk id="37" creationId="{16B5E167-D4CF-A259-0BC1-48CBB8CAF10C}"/>
          </ac:spMkLst>
        </pc:spChg>
        <pc:spChg chg="add mod">
          <ac:chgData name="Owen Hoek" userId="6ad58560-e8e9-48ae-ba30-46665d65714c" providerId="ADAL" clId="{CB185CB9-D236-4781-925E-2605808C79F7}" dt="2026-01-02T08:35:53.979" v="11050" actId="1076"/>
          <ac:spMkLst>
            <pc:docMk/>
            <pc:sldMk cId="3878409762" sldId="341"/>
            <ac:spMk id="38" creationId="{AB6C2654-CEB3-DFEC-31A3-2E4C3C094B9E}"/>
          </ac:spMkLst>
        </pc:spChg>
        <pc:grpChg chg="mod">
          <ac:chgData name="Owen Hoek" userId="6ad58560-e8e9-48ae-ba30-46665d65714c" providerId="ADAL" clId="{CB185CB9-D236-4781-925E-2605808C79F7}" dt="2026-01-02T08:19:21.973" v="10795" actId="14100"/>
          <ac:grpSpMkLst>
            <pc:docMk/>
            <pc:sldMk cId="3878409762" sldId="341"/>
            <ac:grpSpMk id="17" creationId="{6A4C1F72-2A06-CB1B-75E1-87D63F2A8B3F}"/>
          </ac:grpSpMkLst>
        </pc:grpChg>
        <pc:grpChg chg="add mod">
          <ac:chgData name="Owen Hoek" userId="6ad58560-e8e9-48ae-ba30-46665d65714c" providerId="ADAL" clId="{CB185CB9-D236-4781-925E-2605808C79F7}" dt="2026-01-02T08:25:54.287" v="10897" actId="164"/>
          <ac:grpSpMkLst>
            <pc:docMk/>
            <pc:sldMk cId="3878409762" sldId="341"/>
            <ac:grpSpMk id="28" creationId="{5F968034-5B2F-7EC9-C754-24EA7FE02BAB}"/>
          </ac:grpSpMkLst>
        </pc:grpChg>
        <pc:grpChg chg="add mod">
          <ac:chgData name="Owen Hoek" userId="6ad58560-e8e9-48ae-ba30-46665d65714c" providerId="ADAL" clId="{CB185CB9-D236-4781-925E-2605808C79F7}" dt="2026-01-02T08:30:20.388" v="10909" actId="14100"/>
          <ac:grpSpMkLst>
            <pc:docMk/>
            <pc:sldMk cId="3878409762" sldId="341"/>
            <ac:grpSpMk id="29" creationId="{1FBD3665-FF94-5511-5F50-109526A9F656}"/>
          </ac:grpSpMkLst>
        </pc:grpChg>
        <pc:grpChg chg="add del mod">
          <ac:chgData name="Owen Hoek" userId="6ad58560-e8e9-48ae-ba30-46665d65714c" providerId="ADAL" clId="{CB185CB9-D236-4781-925E-2605808C79F7}" dt="2026-01-02T08:34:39.910" v="11042" actId="165"/>
          <ac:grpSpMkLst>
            <pc:docMk/>
            <pc:sldMk cId="3878409762" sldId="341"/>
            <ac:grpSpMk id="33" creationId="{E3623EE2-54DA-47F1-1D01-560A137D9B91}"/>
          </ac:grpSpMkLst>
        </pc:grpChg>
        <pc:picChg chg="del">
          <ac:chgData name="Owen Hoek" userId="6ad58560-e8e9-48ae-ba30-46665d65714c" providerId="ADAL" clId="{CB185CB9-D236-4781-925E-2605808C79F7}" dt="2026-01-02T08:17:28.583" v="10759" actId="478"/>
          <ac:picMkLst>
            <pc:docMk/>
            <pc:sldMk cId="3878409762" sldId="341"/>
            <ac:picMk id="12" creationId="{A068FEDA-84EE-C35D-A042-8F9477DFD407}"/>
          </ac:picMkLst>
        </pc:picChg>
        <pc:picChg chg="add del mod topLvl modCrop">
          <ac:chgData name="Owen Hoek" userId="6ad58560-e8e9-48ae-ba30-46665d65714c" providerId="ADAL" clId="{CB185CB9-D236-4781-925E-2605808C79F7}" dt="2026-01-02T08:34:39.910" v="11042" actId="165"/>
          <ac:picMkLst>
            <pc:docMk/>
            <pc:sldMk cId="3878409762" sldId="341"/>
            <ac:picMk id="23" creationId="{84A89147-E062-2203-D0E0-5C62701CBB5E}"/>
          </ac:picMkLst>
        </pc:picChg>
        <pc:picChg chg="add del mod">
          <ac:chgData name="Owen Hoek" userId="6ad58560-e8e9-48ae-ba30-46665d65714c" providerId="ADAL" clId="{CB185CB9-D236-4781-925E-2605808C79F7}" dt="2026-01-02T08:23:52.195" v="10841" actId="478"/>
          <ac:picMkLst>
            <pc:docMk/>
            <pc:sldMk cId="3878409762" sldId="341"/>
            <ac:picMk id="25" creationId="{644D073F-ABB8-CA99-67E1-5CAD5B7F9B6A}"/>
          </ac:picMkLst>
        </pc:picChg>
        <pc:picChg chg="mod topLvl modCrop">
          <ac:chgData name="Owen Hoek" userId="6ad58560-e8e9-48ae-ba30-46665d65714c" providerId="ADAL" clId="{CB185CB9-D236-4781-925E-2605808C79F7}" dt="2026-01-02T08:34:39.910" v="11042" actId="165"/>
          <ac:picMkLst>
            <pc:docMk/>
            <pc:sldMk cId="3878409762" sldId="341"/>
            <ac:picMk id="31" creationId="{C6F167E8-FC5F-D2AD-50A3-8468956B31D6}"/>
          </ac:picMkLst>
        </pc:picChg>
        <pc:picChg chg="mod topLvl modCrop">
          <ac:chgData name="Owen Hoek" userId="6ad58560-e8e9-48ae-ba30-46665d65714c" providerId="ADAL" clId="{CB185CB9-D236-4781-925E-2605808C79F7}" dt="2026-01-02T08:34:39.910" v="11042" actId="165"/>
          <ac:picMkLst>
            <pc:docMk/>
            <pc:sldMk cId="3878409762" sldId="341"/>
            <ac:picMk id="35" creationId="{A1E673A4-492E-72B9-778A-A5FC36700B0C}"/>
          </ac:picMkLst>
        </pc:picChg>
        <pc:picChg chg="add del">
          <ac:chgData name="Owen Hoek" userId="6ad58560-e8e9-48ae-ba30-46665d65714c" providerId="ADAL" clId="{CB185CB9-D236-4781-925E-2605808C79F7}" dt="2026-01-02T08:31:34.200" v="10978" actId="478"/>
          <ac:picMkLst>
            <pc:docMk/>
            <pc:sldMk cId="3878409762" sldId="341"/>
            <ac:picMk id="1026" creationId="{62376BB2-ECF5-17E8-F84F-3489E3830A21}"/>
          </ac:picMkLst>
        </pc:picChg>
      </pc:sldChg>
      <pc:sldChg chg="addSp delSp modSp add mod delAnim modAnim">
        <pc:chgData name="Owen Hoek" userId="6ad58560-e8e9-48ae-ba30-46665d65714c" providerId="ADAL" clId="{CB185CB9-D236-4781-925E-2605808C79F7}" dt="2026-01-02T09:53:01.691" v="12801" actId="14826"/>
        <pc:sldMkLst>
          <pc:docMk/>
          <pc:sldMk cId="586011798" sldId="342"/>
        </pc:sldMkLst>
        <pc:spChg chg="mod">
          <ac:chgData name="Owen Hoek" userId="6ad58560-e8e9-48ae-ba30-46665d65714c" providerId="ADAL" clId="{CB185CB9-D236-4781-925E-2605808C79F7}" dt="2026-01-02T08:44:26.029" v="11170" actId="20577"/>
          <ac:spMkLst>
            <pc:docMk/>
            <pc:sldMk cId="586011798" sldId="342"/>
            <ac:spMk id="43" creationId="{2B806A8B-CB75-E534-C8A5-295D6EF81AE1}"/>
          </ac:spMkLst>
        </pc:spChg>
        <pc:picChg chg="del">
          <ac:chgData name="Owen Hoek" userId="6ad58560-e8e9-48ae-ba30-46665d65714c" providerId="ADAL" clId="{CB185CB9-D236-4781-925E-2605808C79F7}" dt="2026-01-02T08:43:29.403" v="11079" actId="478"/>
          <ac:picMkLst>
            <pc:docMk/>
            <pc:sldMk cId="586011798" sldId="342"/>
            <ac:picMk id="2" creationId="{C3F8866F-032F-D2FE-EB59-130F60D1B928}"/>
          </ac:picMkLst>
        </pc:picChg>
        <pc:picChg chg="mod">
          <ac:chgData name="Owen Hoek" userId="6ad58560-e8e9-48ae-ba30-46665d65714c" providerId="ADAL" clId="{CB185CB9-D236-4781-925E-2605808C79F7}" dt="2026-01-02T09:53:01.691" v="12801" actId="14826"/>
          <ac:picMkLst>
            <pc:docMk/>
            <pc:sldMk cId="586011798" sldId="342"/>
            <ac:picMk id="5" creationId="{9CF4E2C6-9D55-C338-6D33-750B3D61F091}"/>
          </ac:picMkLst>
        </pc:picChg>
        <pc:picChg chg="del">
          <ac:chgData name="Owen Hoek" userId="6ad58560-e8e9-48ae-ba30-46665d65714c" providerId="ADAL" clId="{CB185CB9-D236-4781-925E-2605808C79F7}" dt="2026-01-02T08:43:29.403" v="11079" actId="478"/>
          <ac:picMkLst>
            <pc:docMk/>
            <pc:sldMk cId="586011798" sldId="342"/>
            <ac:picMk id="14" creationId="{9921FC99-6A23-0E50-F20B-EBD7707629E4}"/>
          </ac:picMkLst>
        </pc:picChg>
        <pc:picChg chg="add mod">
          <ac:chgData name="Owen Hoek" userId="6ad58560-e8e9-48ae-ba30-46665d65714c" providerId="ADAL" clId="{CB185CB9-D236-4781-925E-2605808C79F7}" dt="2026-01-02T08:42:43.098" v="11076" actId="1076"/>
          <ac:picMkLst>
            <pc:docMk/>
            <pc:sldMk cId="586011798" sldId="342"/>
            <ac:picMk id="15" creationId="{520EA934-A37B-F54A-E942-CA29A7B545D3}"/>
          </ac:picMkLst>
        </pc:picChg>
        <pc:picChg chg="add mod">
          <ac:chgData name="Owen Hoek" userId="6ad58560-e8e9-48ae-ba30-46665d65714c" providerId="ADAL" clId="{CB185CB9-D236-4781-925E-2605808C79F7}" dt="2026-01-02T08:44:40.971" v="11171" actId="1076"/>
          <ac:picMkLst>
            <pc:docMk/>
            <pc:sldMk cId="586011798" sldId="342"/>
            <ac:picMk id="26" creationId="{C801CEA9-0328-3536-D489-099D33D62A83}"/>
          </ac:picMkLst>
        </pc:picChg>
      </pc:sldChg>
      <pc:sldChg chg="modSp add mod">
        <pc:chgData name="Owen Hoek" userId="6ad58560-e8e9-48ae-ba30-46665d65714c" providerId="ADAL" clId="{CB185CB9-D236-4781-925E-2605808C79F7}" dt="2026-01-02T09:15:15.875" v="12276" actId="14826"/>
        <pc:sldMkLst>
          <pc:docMk/>
          <pc:sldMk cId="4263601210" sldId="343"/>
        </pc:sldMkLst>
        <pc:spChg chg="mod">
          <ac:chgData name="Owen Hoek" userId="6ad58560-e8e9-48ae-ba30-46665d65714c" providerId="ADAL" clId="{CB185CB9-D236-4781-925E-2605808C79F7}" dt="2026-01-02T09:15:15.238" v="12275" actId="20577"/>
          <ac:spMkLst>
            <pc:docMk/>
            <pc:sldMk cId="4263601210" sldId="343"/>
            <ac:spMk id="25" creationId="{0F922E02-68F4-FB35-B275-F79976364802}"/>
          </ac:spMkLst>
        </pc:spChg>
        <pc:spChg chg="mod">
          <ac:chgData name="Owen Hoek" userId="6ad58560-e8e9-48ae-ba30-46665d65714c" providerId="ADAL" clId="{CB185CB9-D236-4781-925E-2605808C79F7}" dt="2026-01-02T09:15:14.681" v="12274" actId="20577"/>
          <ac:spMkLst>
            <pc:docMk/>
            <pc:sldMk cId="4263601210" sldId="343"/>
            <ac:spMk id="48" creationId="{C0302AC7-004E-D8FE-CA12-19A963E37128}"/>
          </ac:spMkLst>
        </pc:spChg>
        <pc:spChg chg="mod">
          <ac:chgData name="Owen Hoek" userId="6ad58560-e8e9-48ae-ba30-46665d65714c" providerId="ADAL" clId="{CB185CB9-D236-4781-925E-2605808C79F7}" dt="2026-01-02T09:15:13.292" v="12271" actId="20577"/>
          <ac:spMkLst>
            <pc:docMk/>
            <pc:sldMk cId="4263601210" sldId="343"/>
            <ac:spMk id="52" creationId="{4077BEBA-4536-9A87-3751-8423A357EECB}"/>
          </ac:spMkLst>
        </pc:spChg>
        <pc:picChg chg="mod">
          <ac:chgData name="Owen Hoek" userId="6ad58560-e8e9-48ae-ba30-46665d65714c" providerId="ADAL" clId="{CB185CB9-D236-4781-925E-2605808C79F7}" dt="2026-01-02T09:15:15.875" v="12276" actId="14826"/>
          <ac:picMkLst>
            <pc:docMk/>
            <pc:sldMk cId="4263601210" sldId="343"/>
            <ac:picMk id="14" creationId="{B32D2C5B-381F-7094-2729-9EE4922DFA4B}"/>
          </ac:picMkLst>
        </pc:picChg>
      </pc:sldChg>
      <pc:sldChg chg="addSp delSp modSp add mod ord delAnim modAnim">
        <pc:chgData name="Owen Hoek" userId="6ad58560-e8e9-48ae-ba30-46665d65714c" providerId="ADAL" clId="{CB185CB9-D236-4781-925E-2605808C79F7}" dt="2026-01-02T09:54:10.820" v="12806" actId="478"/>
        <pc:sldMkLst>
          <pc:docMk/>
          <pc:sldMk cId="2726174905" sldId="344"/>
        </pc:sldMkLst>
        <pc:spChg chg="add mod">
          <ac:chgData name="Owen Hoek" userId="6ad58560-e8e9-48ae-ba30-46665d65714c" providerId="ADAL" clId="{CB185CB9-D236-4781-925E-2605808C79F7}" dt="2026-01-02T08:55:50.483" v="11840" actId="207"/>
          <ac:spMkLst>
            <pc:docMk/>
            <pc:sldMk cId="2726174905" sldId="344"/>
            <ac:spMk id="2" creationId="{B756A8CD-7F04-1546-2861-ACD2CB048CE0}"/>
          </ac:spMkLst>
        </pc:spChg>
        <pc:spChg chg="mod ord">
          <ac:chgData name="Owen Hoek" userId="6ad58560-e8e9-48ae-ba30-46665d65714c" providerId="ADAL" clId="{CB185CB9-D236-4781-925E-2605808C79F7}" dt="2026-01-02T09:54:08.025" v="12805" actId="167"/>
          <ac:spMkLst>
            <pc:docMk/>
            <pc:sldMk cId="2726174905" sldId="344"/>
            <ac:spMk id="3" creationId="{9475CF57-BBD9-1D91-6F6F-91112F076C4C}"/>
          </ac:spMkLst>
        </pc:spChg>
        <pc:spChg chg="add mod ord">
          <ac:chgData name="Owen Hoek" userId="6ad58560-e8e9-48ae-ba30-46665d65714c" providerId="ADAL" clId="{CB185CB9-D236-4781-925E-2605808C79F7}" dt="2026-01-02T09:54:03.771" v="12804" actId="167"/>
          <ac:spMkLst>
            <pc:docMk/>
            <pc:sldMk cId="2726174905" sldId="344"/>
            <ac:spMk id="4" creationId="{3C15B936-9BCF-8A6F-44A7-00515F90EEDC}"/>
          </ac:spMkLst>
        </pc:spChg>
        <pc:spChg chg="mod">
          <ac:chgData name="Owen Hoek" userId="6ad58560-e8e9-48ae-ba30-46665d65714c" providerId="ADAL" clId="{CB185CB9-D236-4781-925E-2605808C79F7}" dt="2026-01-02T08:56:27.074" v="11843" actId="1076"/>
          <ac:spMkLst>
            <pc:docMk/>
            <pc:sldMk cId="2726174905" sldId="344"/>
            <ac:spMk id="7" creationId="{2D6075A7-D48D-7BCE-F29D-8B2A3FD5E748}"/>
          </ac:spMkLst>
        </pc:spChg>
        <pc:spChg chg="mod">
          <ac:chgData name="Owen Hoek" userId="6ad58560-e8e9-48ae-ba30-46665d65714c" providerId="ADAL" clId="{CB185CB9-D236-4781-925E-2605808C79F7}" dt="2026-01-02T08:47:06.359" v="11220" actId="20577"/>
          <ac:spMkLst>
            <pc:docMk/>
            <pc:sldMk cId="2726174905" sldId="344"/>
            <ac:spMk id="14" creationId="{154E0276-4F3A-8425-10D7-6DB8E6801033}"/>
          </ac:spMkLst>
        </pc:spChg>
        <pc:spChg chg="mod">
          <ac:chgData name="Owen Hoek" userId="6ad58560-e8e9-48ae-ba30-46665d65714c" providerId="ADAL" clId="{CB185CB9-D236-4781-925E-2605808C79F7}" dt="2026-01-02T08:47:31.453" v="11280" actId="20577"/>
          <ac:spMkLst>
            <pc:docMk/>
            <pc:sldMk cId="2726174905" sldId="344"/>
            <ac:spMk id="15" creationId="{6F3B5CAE-44C6-5975-AB46-1E6EF45227D6}"/>
          </ac:spMkLst>
        </pc:spChg>
        <pc:spChg chg="del mod">
          <ac:chgData name="Owen Hoek" userId="6ad58560-e8e9-48ae-ba30-46665d65714c" providerId="ADAL" clId="{CB185CB9-D236-4781-925E-2605808C79F7}" dt="2026-01-02T09:54:10.820" v="12806" actId="478"/>
          <ac:spMkLst>
            <pc:docMk/>
            <pc:sldMk cId="2726174905" sldId="344"/>
            <ac:spMk id="16" creationId="{97C6920F-AE96-B0E2-447E-3A1B4A7A4E46}"/>
          </ac:spMkLst>
        </pc:spChg>
        <pc:spChg chg="mod">
          <ac:chgData name="Owen Hoek" userId="6ad58560-e8e9-48ae-ba30-46665d65714c" providerId="ADAL" clId="{CB185CB9-D236-4781-925E-2605808C79F7}" dt="2026-01-02T08:55:16.045" v="11835" actId="1076"/>
          <ac:spMkLst>
            <pc:docMk/>
            <pc:sldMk cId="2726174905" sldId="344"/>
            <ac:spMk id="42" creationId="{5508A201-9C98-BCF5-9A56-1B1A31DC6F1A}"/>
          </ac:spMkLst>
        </pc:spChg>
        <pc:spChg chg="mod">
          <ac:chgData name="Owen Hoek" userId="6ad58560-e8e9-48ae-ba30-46665d65714c" providerId="ADAL" clId="{CB185CB9-D236-4781-925E-2605808C79F7}" dt="2026-01-02T08:55:16.045" v="11835" actId="1076"/>
          <ac:spMkLst>
            <pc:docMk/>
            <pc:sldMk cId="2726174905" sldId="344"/>
            <ac:spMk id="43" creationId="{18BC5AA1-AC28-7258-6D58-AD4B5E3F1103}"/>
          </ac:spMkLst>
        </pc:spChg>
        <pc:spChg chg="mod">
          <ac:chgData name="Owen Hoek" userId="6ad58560-e8e9-48ae-ba30-46665d65714c" providerId="ADAL" clId="{CB185CB9-D236-4781-925E-2605808C79F7}" dt="2026-01-02T08:55:19.413" v="11836" actId="14100"/>
          <ac:spMkLst>
            <pc:docMk/>
            <pc:sldMk cId="2726174905" sldId="344"/>
            <ac:spMk id="48" creationId="{87644C8C-0A94-66B9-3835-C6E5E1DE960D}"/>
          </ac:spMkLst>
        </pc:spChg>
        <pc:spChg chg="mod">
          <ac:chgData name="Owen Hoek" userId="6ad58560-e8e9-48ae-ba30-46665d65714c" providerId="ADAL" clId="{CB185CB9-D236-4781-925E-2605808C79F7}" dt="2026-01-02T08:55:16.045" v="11835" actId="1076"/>
          <ac:spMkLst>
            <pc:docMk/>
            <pc:sldMk cId="2726174905" sldId="344"/>
            <ac:spMk id="49" creationId="{0E69ACB1-8D01-6405-C7DE-EF2F9C10662B}"/>
          </ac:spMkLst>
        </pc:spChg>
        <pc:grpChg chg="mod">
          <ac:chgData name="Owen Hoek" userId="6ad58560-e8e9-48ae-ba30-46665d65714c" providerId="ADAL" clId="{CB185CB9-D236-4781-925E-2605808C79F7}" dt="2026-01-02T08:55:01.894" v="11832" actId="1076"/>
          <ac:grpSpMkLst>
            <pc:docMk/>
            <pc:sldMk cId="2726174905" sldId="344"/>
            <ac:grpSpMk id="50" creationId="{9DDB65C8-601F-DA5A-FBEA-7C550E539C1F}"/>
          </ac:grpSpMkLst>
        </pc:grpChg>
      </pc:sldChg>
      <pc:sldChg chg="modSp add mod">
        <pc:chgData name="Owen Hoek" userId="6ad58560-e8e9-48ae-ba30-46665d65714c" providerId="ADAL" clId="{CB185CB9-D236-4781-925E-2605808C79F7}" dt="2026-01-02T09:05:21.673" v="12021" actId="20577"/>
        <pc:sldMkLst>
          <pc:docMk/>
          <pc:sldMk cId="1409090232" sldId="345"/>
        </pc:sldMkLst>
        <pc:spChg chg="mod">
          <ac:chgData name="Owen Hoek" userId="6ad58560-e8e9-48ae-ba30-46665d65714c" providerId="ADAL" clId="{CB185CB9-D236-4781-925E-2605808C79F7}" dt="2026-01-02T09:03:42.241" v="11919" actId="20577"/>
          <ac:spMkLst>
            <pc:docMk/>
            <pc:sldMk cId="1409090232" sldId="345"/>
            <ac:spMk id="28" creationId="{388AE889-93D0-1883-799B-C5ED665D2C6D}"/>
          </ac:spMkLst>
        </pc:spChg>
        <pc:spChg chg="mod">
          <ac:chgData name="Owen Hoek" userId="6ad58560-e8e9-48ae-ba30-46665d65714c" providerId="ADAL" clId="{CB185CB9-D236-4781-925E-2605808C79F7}" dt="2026-01-02T09:05:21.673" v="12021" actId="20577"/>
          <ac:spMkLst>
            <pc:docMk/>
            <pc:sldMk cId="1409090232" sldId="345"/>
            <ac:spMk id="61" creationId="{075A880D-DE30-FCDB-4AC0-EF5AD1597F71}"/>
          </ac:spMkLst>
        </pc:spChg>
      </pc:sldChg>
      <pc:sldChg chg="addSp modSp add mod modAnim">
        <pc:chgData name="Owen Hoek" userId="6ad58560-e8e9-48ae-ba30-46665d65714c" providerId="ADAL" clId="{CB185CB9-D236-4781-925E-2605808C79F7}" dt="2026-01-02T09:06:32.161" v="12045"/>
        <pc:sldMkLst>
          <pc:docMk/>
          <pc:sldMk cId="3346113969" sldId="346"/>
        </pc:sldMkLst>
        <pc:spChg chg="mod">
          <ac:chgData name="Owen Hoek" userId="6ad58560-e8e9-48ae-ba30-46665d65714c" providerId="ADAL" clId="{CB185CB9-D236-4781-925E-2605808C79F7}" dt="2026-01-02T09:06:19.950" v="12041" actId="20577"/>
          <ac:spMkLst>
            <pc:docMk/>
            <pc:sldMk cId="3346113969" sldId="346"/>
            <ac:spMk id="45" creationId="{87408F22-025C-C901-4B98-A35DD41D5804}"/>
          </ac:spMkLst>
        </pc:spChg>
        <pc:picChg chg="add mod">
          <ac:chgData name="Owen Hoek" userId="6ad58560-e8e9-48ae-ba30-46665d65714c" providerId="ADAL" clId="{CB185CB9-D236-4781-925E-2605808C79F7}" dt="2026-01-02T09:06:28.802" v="12042"/>
          <ac:picMkLst>
            <pc:docMk/>
            <pc:sldMk cId="3346113969" sldId="346"/>
            <ac:picMk id="9" creationId="{4DD89C67-E014-52CF-BD52-4CADA387E4F0}"/>
          </ac:picMkLst>
        </pc:picChg>
      </pc:sldChg>
      <pc:sldChg chg="addSp modSp add mod modAnim">
        <pc:chgData name="Owen Hoek" userId="6ad58560-e8e9-48ae-ba30-46665d65714c" providerId="ADAL" clId="{CB185CB9-D236-4781-925E-2605808C79F7}" dt="2026-01-02T09:53:08.171" v="12802" actId="14826"/>
        <pc:sldMkLst>
          <pc:docMk/>
          <pc:sldMk cId="1938066318" sldId="347"/>
        </pc:sldMkLst>
        <pc:spChg chg="mod">
          <ac:chgData name="Owen Hoek" userId="6ad58560-e8e9-48ae-ba30-46665d65714c" providerId="ADAL" clId="{CB185CB9-D236-4781-925E-2605808C79F7}" dt="2026-01-02T09:09:24.207" v="12101" actId="20577"/>
          <ac:spMkLst>
            <pc:docMk/>
            <pc:sldMk cId="1938066318" sldId="347"/>
            <ac:spMk id="43" creationId="{E5AB072E-F59C-FBC2-8556-2BB7EC802F3B}"/>
          </ac:spMkLst>
        </pc:spChg>
        <pc:picChg chg="add mod">
          <ac:chgData name="Owen Hoek" userId="6ad58560-e8e9-48ae-ba30-46665d65714c" providerId="ADAL" clId="{CB185CB9-D236-4781-925E-2605808C79F7}" dt="2026-01-02T09:08:00.735" v="12048"/>
          <ac:picMkLst>
            <pc:docMk/>
            <pc:sldMk cId="1938066318" sldId="347"/>
            <ac:picMk id="2" creationId="{6CF35F42-435F-E72B-C48D-C137F1A0FE4B}"/>
          </ac:picMkLst>
        </pc:picChg>
        <pc:picChg chg="mod">
          <ac:chgData name="Owen Hoek" userId="6ad58560-e8e9-48ae-ba30-46665d65714c" providerId="ADAL" clId="{CB185CB9-D236-4781-925E-2605808C79F7}" dt="2026-01-02T09:53:08.171" v="12802" actId="14826"/>
          <ac:picMkLst>
            <pc:docMk/>
            <pc:sldMk cId="1938066318" sldId="347"/>
            <ac:picMk id="5" creationId="{075318BF-C6A7-0224-3DA4-957D6711DDB1}"/>
          </ac:picMkLst>
        </pc:picChg>
        <pc:picChg chg="add mod">
          <ac:chgData name="Owen Hoek" userId="6ad58560-e8e9-48ae-ba30-46665d65714c" providerId="ADAL" clId="{CB185CB9-D236-4781-925E-2605808C79F7}" dt="2026-01-02T09:08:33.957" v="12050" actId="1076"/>
          <ac:picMkLst>
            <pc:docMk/>
            <pc:sldMk cId="1938066318" sldId="347"/>
            <ac:picMk id="14" creationId="{618D5D4E-1A8F-1E53-0437-C6AF40ADE87C}"/>
          </ac:picMkLst>
        </pc:picChg>
      </pc:sldChg>
      <pc:sldChg chg="add del">
        <pc:chgData name="Owen Hoek" userId="6ad58560-e8e9-48ae-ba30-46665d65714c" providerId="ADAL" clId="{CB185CB9-D236-4781-925E-2605808C79F7}" dt="2026-01-02T09:11:29.388" v="12108" actId="47"/>
        <pc:sldMkLst>
          <pc:docMk/>
          <pc:sldMk cId="3875228504" sldId="348"/>
        </pc:sldMkLst>
      </pc:sldChg>
      <pc:sldChg chg="delSp modSp add mod delAnim">
        <pc:chgData name="Owen Hoek" userId="6ad58560-e8e9-48ae-ba30-46665d65714c" providerId="ADAL" clId="{CB185CB9-D236-4781-925E-2605808C79F7}" dt="2026-01-02T09:12:47.827" v="12174" actId="20577"/>
        <pc:sldMkLst>
          <pc:docMk/>
          <pc:sldMk cId="4264979920" sldId="348"/>
        </pc:sldMkLst>
        <pc:spChg chg="mod">
          <ac:chgData name="Owen Hoek" userId="6ad58560-e8e9-48ae-ba30-46665d65714c" providerId="ADAL" clId="{CB185CB9-D236-4781-925E-2605808C79F7}" dt="2026-01-02T09:12:29.521" v="12153" actId="20577"/>
          <ac:spMkLst>
            <pc:docMk/>
            <pc:sldMk cId="4264979920" sldId="348"/>
            <ac:spMk id="21" creationId="{6AB73FEB-7549-9822-D0E6-292B5112B691}"/>
          </ac:spMkLst>
        </pc:spChg>
        <pc:spChg chg="mod">
          <ac:chgData name="Owen Hoek" userId="6ad58560-e8e9-48ae-ba30-46665d65714c" providerId="ADAL" clId="{CB185CB9-D236-4781-925E-2605808C79F7}" dt="2026-01-02T09:12:47.827" v="12174" actId="20577"/>
          <ac:spMkLst>
            <pc:docMk/>
            <pc:sldMk cId="4264979920" sldId="348"/>
            <ac:spMk id="43" creationId="{35F10CCF-C9B5-0973-C6ED-37F0A2A51CF4}"/>
          </ac:spMkLst>
        </pc:spChg>
        <pc:picChg chg="del">
          <ac:chgData name="Owen Hoek" userId="6ad58560-e8e9-48ae-ba30-46665d65714c" providerId="ADAL" clId="{CB185CB9-D236-4781-925E-2605808C79F7}" dt="2026-01-02T09:11:36.347" v="12110" actId="478"/>
          <ac:picMkLst>
            <pc:docMk/>
            <pc:sldMk cId="4264979920" sldId="348"/>
            <ac:picMk id="12" creationId="{C61229C3-2371-A10A-341E-91A5C7C2E9C6}"/>
          </ac:picMkLst>
        </pc:picChg>
      </pc:sldChg>
      <pc:sldChg chg="add">
        <pc:chgData name="Owen Hoek" userId="6ad58560-e8e9-48ae-ba30-46665d65714c" providerId="ADAL" clId="{CB185CB9-D236-4781-925E-2605808C79F7}" dt="2026-01-02T09:15:18.874" v="12277"/>
        <pc:sldMkLst>
          <pc:docMk/>
          <pc:sldMk cId="3133899274" sldId="349"/>
        </pc:sldMkLst>
      </pc:sldChg>
      <pc:sldChg chg="addSp delSp modSp add mod delAnim modAnim">
        <pc:chgData name="Owen Hoek" userId="6ad58560-e8e9-48ae-ba30-46665d65714c" providerId="ADAL" clId="{CB185CB9-D236-4781-925E-2605808C79F7}" dt="2026-01-02T09:19:40.706" v="12371"/>
        <pc:sldMkLst>
          <pc:docMk/>
          <pc:sldMk cId="188196223" sldId="350"/>
        </pc:sldMkLst>
        <pc:spChg chg="mod">
          <ac:chgData name="Owen Hoek" userId="6ad58560-e8e9-48ae-ba30-46665d65714c" providerId="ADAL" clId="{CB185CB9-D236-4781-925E-2605808C79F7}" dt="2026-01-02T09:19:27.896" v="12365" actId="20577"/>
          <ac:spMkLst>
            <pc:docMk/>
            <pc:sldMk cId="188196223" sldId="350"/>
            <ac:spMk id="45" creationId="{8587BA13-27C8-0FCF-EDC8-5D25E912D09B}"/>
          </ac:spMkLst>
        </pc:spChg>
        <pc:picChg chg="del">
          <ac:chgData name="Owen Hoek" userId="6ad58560-e8e9-48ae-ba30-46665d65714c" providerId="ADAL" clId="{CB185CB9-D236-4781-925E-2605808C79F7}" dt="2026-01-02T09:19:36.814" v="12367" actId="478"/>
          <ac:picMkLst>
            <pc:docMk/>
            <pc:sldMk cId="188196223" sldId="350"/>
            <ac:picMk id="2" creationId="{C79A29CC-9897-7E3A-39E3-D93295B39475}"/>
          </ac:picMkLst>
        </pc:picChg>
        <pc:picChg chg="del">
          <ac:chgData name="Owen Hoek" userId="6ad58560-e8e9-48ae-ba30-46665d65714c" providerId="ADAL" clId="{CB185CB9-D236-4781-925E-2605808C79F7}" dt="2026-01-02T09:19:38.641" v="12369" actId="478"/>
          <ac:picMkLst>
            <pc:docMk/>
            <pc:sldMk cId="188196223" sldId="350"/>
            <ac:picMk id="9" creationId="{C1B9EE25-9232-870A-1B26-A11758392D5A}"/>
          </ac:picMkLst>
        </pc:picChg>
        <pc:picChg chg="add mod">
          <ac:chgData name="Owen Hoek" userId="6ad58560-e8e9-48ae-ba30-46665d65714c" providerId="ADAL" clId="{CB185CB9-D236-4781-925E-2605808C79F7}" dt="2026-01-02T09:19:37.447" v="12368" actId="1076"/>
          <ac:picMkLst>
            <pc:docMk/>
            <pc:sldMk cId="188196223" sldId="350"/>
            <ac:picMk id="12" creationId="{905E5F81-A8C7-C303-B559-8F27ABA2BE59}"/>
          </ac:picMkLst>
        </pc:picChg>
      </pc:sldChg>
      <pc:sldChg chg="modSp add mod">
        <pc:chgData name="Owen Hoek" userId="6ad58560-e8e9-48ae-ba30-46665d65714c" providerId="ADAL" clId="{CB185CB9-D236-4781-925E-2605808C79F7}" dt="2026-01-02T10:02:57.183" v="12822" actId="14100"/>
        <pc:sldMkLst>
          <pc:docMk/>
          <pc:sldMk cId="3546821868" sldId="351"/>
        </pc:sldMkLst>
        <pc:spChg chg="mod">
          <ac:chgData name="Owen Hoek" userId="6ad58560-e8e9-48ae-ba30-46665d65714c" providerId="ADAL" clId="{CB185CB9-D236-4781-925E-2605808C79F7}" dt="2026-01-02T09:33:33.631" v="12507" actId="20577"/>
          <ac:spMkLst>
            <pc:docMk/>
            <pc:sldMk cId="3546821868" sldId="351"/>
            <ac:spMk id="28" creationId="{719705FA-C13C-AC17-7BCF-DE5322596040}"/>
          </ac:spMkLst>
        </pc:spChg>
        <pc:spChg chg="mod">
          <ac:chgData name="Owen Hoek" userId="6ad58560-e8e9-48ae-ba30-46665d65714c" providerId="ADAL" clId="{CB185CB9-D236-4781-925E-2605808C79F7}" dt="2026-01-02T09:33:49.008" v="12519" actId="20577"/>
          <ac:spMkLst>
            <pc:docMk/>
            <pc:sldMk cId="3546821868" sldId="351"/>
            <ac:spMk id="61" creationId="{7EF9636A-AB6D-6CC8-120A-D635CB45A783}"/>
          </ac:spMkLst>
        </pc:spChg>
        <pc:spChg chg="mod">
          <ac:chgData name="Owen Hoek" userId="6ad58560-e8e9-48ae-ba30-46665d65714c" providerId="ADAL" clId="{CB185CB9-D236-4781-925E-2605808C79F7}" dt="2026-01-02T10:02:57.183" v="12822" actId="14100"/>
          <ac:spMkLst>
            <pc:docMk/>
            <pc:sldMk cId="3546821868" sldId="351"/>
            <ac:spMk id="67" creationId="{01E5F16F-FF68-EACC-F46B-23EB25005870}"/>
          </ac:spMkLst>
        </pc:spChg>
      </pc:sldChg>
      <pc:sldChg chg="addSp delSp modSp add mod addAnim delAnim modAnim">
        <pc:chgData name="Owen Hoek" userId="6ad58560-e8e9-48ae-ba30-46665d65714c" providerId="ADAL" clId="{CB185CB9-D236-4781-925E-2605808C79F7}" dt="2026-01-02T09:53:16.333" v="12803" actId="14826"/>
        <pc:sldMkLst>
          <pc:docMk/>
          <pc:sldMk cId="3569957478" sldId="352"/>
        </pc:sldMkLst>
        <pc:spChg chg="mod">
          <ac:chgData name="Owen Hoek" userId="6ad58560-e8e9-48ae-ba30-46665d65714c" providerId="ADAL" clId="{CB185CB9-D236-4781-925E-2605808C79F7}" dt="2026-01-02T09:38:26.147" v="12664" actId="20577"/>
          <ac:spMkLst>
            <pc:docMk/>
            <pc:sldMk cId="3569957478" sldId="352"/>
            <ac:spMk id="43" creationId="{7104DFA1-8D21-5562-E34E-AEFAE1C38DE8}"/>
          </ac:spMkLst>
        </pc:spChg>
        <pc:picChg chg="add del">
          <ac:chgData name="Owen Hoek" userId="6ad58560-e8e9-48ae-ba30-46665d65714c" providerId="ADAL" clId="{CB185CB9-D236-4781-925E-2605808C79F7}" dt="2026-01-02T09:39:41.185" v="12673" actId="478"/>
          <ac:picMkLst>
            <pc:docMk/>
            <pc:sldMk cId="3569957478" sldId="352"/>
            <ac:picMk id="2" creationId="{00B9FBEB-BA97-CCC1-4300-83BBF9D40817}"/>
          </ac:picMkLst>
        </pc:picChg>
        <pc:picChg chg="mod">
          <ac:chgData name="Owen Hoek" userId="6ad58560-e8e9-48ae-ba30-46665d65714c" providerId="ADAL" clId="{CB185CB9-D236-4781-925E-2605808C79F7}" dt="2026-01-02T09:53:16.333" v="12803" actId="14826"/>
          <ac:picMkLst>
            <pc:docMk/>
            <pc:sldMk cId="3569957478" sldId="352"/>
            <ac:picMk id="5" creationId="{48AAD0E1-85CF-C429-2C17-075C6890135D}"/>
          </ac:picMkLst>
        </pc:picChg>
        <pc:picChg chg="add del">
          <ac:chgData name="Owen Hoek" userId="6ad58560-e8e9-48ae-ba30-46665d65714c" providerId="ADAL" clId="{CB185CB9-D236-4781-925E-2605808C79F7}" dt="2026-01-02T09:39:41.185" v="12673" actId="478"/>
          <ac:picMkLst>
            <pc:docMk/>
            <pc:sldMk cId="3569957478" sldId="352"/>
            <ac:picMk id="14" creationId="{981E5A1B-487D-77A1-EF9E-3FA6C817B585}"/>
          </ac:picMkLst>
        </pc:picChg>
        <pc:picChg chg="del">
          <ac:chgData name="Owen Hoek" userId="6ad58560-e8e9-48ae-ba30-46665d65714c" providerId="ADAL" clId="{CB185CB9-D236-4781-925E-2605808C79F7}" dt="2026-01-02T09:34:35.920" v="12520" actId="478"/>
          <ac:picMkLst>
            <pc:docMk/>
            <pc:sldMk cId="3569957478" sldId="352"/>
            <ac:picMk id="15" creationId="{7F6CC345-117F-4794-AD71-2845B35B90AD}"/>
          </ac:picMkLst>
        </pc:picChg>
        <pc:picChg chg="del">
          <ac:chgData name="Owen Hoek" userId="6ad58560-e8e9-48ae-ba30-46665d65714c" providerId="ADAL" clId="{CB185CB9-D236-4781-925E-2605808C79F7}" dt="2026-01-02T09:34:35.920" v="12520" actId="478"/>
          <ac:picMkLst>
            <pc:docMk/>
            <pc:sldMk cId="3569957478" sldId="352"/>
            <ac:picMk id="26" creationId="{EFAFB0EB-9F2A-46DA-0B37-BB20EEEBB3A4}"/>
          </ac:picMkLst>
        </pc:picChg>
        <pc:picChg chg="add mod">
          <ac:chgData name="Owen Hoek" userId="6ad58560-e8e9-48ae-ba30-46665d65714c" providerId="ADAL" clId="{CB185CB9-D236-4781-925E-2605808C79F7}" dt="2026-01-02T09:38:36.973" v="12665" actId="1076"/>
          <ac:picMkLst>
            <pc:docMk/>
            <pc:sldMk cId="3569957478" sldId="352"/>
            <ac:picMk id="27" creationId="{2FB3DB00-1D89-90E2-B6B2-89A70806B00F}"/>
          </ac:picMkLst>
        </pc:picChg>
        <pc:picChg chg="add mod">
          <ac:chgData name="Owen Hoek" userId="6ad58560-e8e9-48ae-ba30-46665d65714c" providerId="ADAL" clId="{CB185CB9-D236-4781-925E-2605808C79F7}" dt="2026-01-02T09:39:24.593" v="12669" actId="1076"/>
          <ac:picMkLst>
            <pc:docMk/>
            <pc:sldMk cId="3569957478" sldId="352"/>
            <ac:picMk id="28" creationId="{C0110957-A702-6974-6EFF-796CD95E342D}"/>
          </ac:picMkLst>
        </pc:picChg>
      </pc:sldChg>
      <pc:sldChg chg="modSp add mod">
        <pc:chgData name="Owen Hoek" userId="6ad58560-e8e9-48ae-ba30-46665d65714c" providerId="ADAL" clId="{CB185CB9-D236-4781-925E-2605808C79F7}" dt="2026-01-02T09:36:05.754" v="12637" actId="20577"/>
        <pc:sldMkLst>
          <pc:docMk/>
          <pc:sldMk cId="3858873192" sldId="353"/>
        </pc:sldMkLst>
        <pc:spChg chg="mod">
          <ac:chgData name="Owen Hoek" userId="6ad58560-e8e9-48ae-ba30-46665d65714c" providerId="ADAL" clId="{CB185CB9-D236-4781-925E-2605808C79F7}" dt="2026-01-02T09:16:29.572" v="12336" actId="20577"/>
          <ac:spMkLst>
            <pc:docMk/>
            <pc:sldMk cId="3858873192" sldId="353"/>
            <ac:spMk id="21" creationId="{B696BE94-6825-D89A-DED2-52A5B99CFAFC}"/>
          </ac:spMkLst>
        </pc:spChg>
        <pc:spChg chg="mod">
          <ac:chgData name="Owen Hoek" userId="6ad58560-e8e9-48ae-ba30-46665d65714c" providerId="ADAL" clId="{CB185CB9-D236-4781-925E-2605808C79F7}" dt="2026-01-02T09:36:05.754" v="12637" actId="20577"/>
          <ac:spMkLst>
            <pc:docMk/>
            <pc:sldMk cId="3858873192" sldId="353"/>
            <ac:spMk id="43" creationId="{27FEA0F6-F748-3630-E103-C747655D0224}"/>
          </ac:spMkLst>
        </pc:spChg>
        <pc:spChg chg="mod">
          <ac:chgData name="Owen Hoek" userId="6ad58560-e8e9-48ae-ba30-46665d65714c" providerId="ADAL" clId="{CB185CB9-D236-4781-925E-2605808C79F7}" dt="2026-01-02T09:35:02.910" v="12539" actId="20577"/>
          <ac:spMkLst>
            <pc:docMk/>
            <pc:sldMk cId="3858873192" sldId="353"/>
            <ac:spMk id="47" creationId="{8CA7BCFB-DB28-E95F-F97A-F38BD2C66F82}"/>
          </ac:spMkLst>
        </pc:spChg>
      </pc:sldChg>
      <pc:sldChg chg="modSp add mod">
        <pc:chgData name="Owen Hoek" userId="6ad58560-e8e9-48ae-ba30-46665d65714c" providerId="ADAL" clId="{CB185CB9-D236-4781-925E-2605808C79F7}" dt="2026-01-02T09:42:48.907" v="12709" actId="20577"/>
        <pc:sldMkLst>
          <pc:docMk/>
          <pc:sldMk cId="1689959320" sldId="354"/>
        </pc:sldMkLst>
        <pc:spChg chg="mod">
          <ac:chgData name="Owen Hoek" userId="6ad58560-e8e9-48ae-ba30-46665d65714c" providerId="ADAL" clId="{CB185CB9-D236-4781-925E-2605808C79F7}" dt="2026-01-02T09:42:48.907" v="12709" actId="20577"/>
          <ac:spMkLst>
            <pc:docMk/>
            <pc:sldMk cId="1689959320" sldId="354"/>
            <ac:spMk id="48" creationId="{E53B1870-92C0-697D-C9C0-1A040EBAB061}"/>
          </ac:spMkLst>
        </pc:spChg>
        <pc:picChg chg="mod">
          <ac:chgData name="Owen Hoek" userId="6ad58560-e8e9-48ae-ba30-46665d65714c" providerId="ADAL" clId="{CB185CB9-D236-4781-925E-2605808C79F7}" dt="2026-01-02T09:42:42.861" v="12693" actId="14826"/>
          <ac:picMkLst>
            <pc:docMk/>
            <pc:sldMk cId="1689959320" sldId="354"/>
            <ac:picMk id="14" creationId="{9D540617-CF9B-8C2C-12B3-4766D0539789}"/>
          </ac:picMkLst>
        </pc:picChg>
      </pc:sldChg>
      <pc:sldChg chg="addSp delSp modSp add mod delAnim modAnim">
        <pc:chgData name="Owen Hoek" userId="6ad58560-e8e9-48ae-ba30-46665d65714c" providerId="ADAL" clId="{CB185CB9-D236-4781-925E-2605808C79F7}" dt="2026-01-02T09:43:49.330" v="12732"/>
        <pc:sldMkLst>
          <pc:docMk/>
          <pc:sldMk cId="1888825589" sldId="355"/>
        </pc:sldMkLst>
        <pc:spChg chg="mod">
          <ac:chgData name="Owen Hoek" userId="6ad58560-e8e9-48ae-ba30-46665d65714c" providerId="ADAL" clId="{CB185CB9-D236-4781-925E-2605808C79F7}" dt="2026-01-02T09:43:41.769" v="12728" actId="20577"/>
          <ac:spMkLst>
            <pc:docMk/>
            <pc:sldMk cId="1888825589" sldId="355"/>
            <ac:spMk id="45" creationId="{7C008080-5FDC-D8DB-4D0C-37A165E58168}"/>
          </ac:spMkLst>
        </pc:spChg>
        <pc:picChg chg="add mod">
          <ac:chgData name="Owen Hoek" userId="6ad58560-e8e9-48ae-ba30-46665d65714c" providerId="ADAL" clId="{CB185CB9-D236-4781-925E-2605808C79F7}" dt="2026-01-02T09:43:45.785" v="12729"/>
          <ac:picMkLst>
            <pc:docMk/>
            <pc:sldMk cId="1888825589" sldId="355"/>
            <ac:picMk id="2" creationId="{F2AEA22C-1AA8-D9C1-5A9C-62DCF3CB07A9}"/>
          </ac:picMkLst>
        </pc:picChg>
        <pc:picChg chg="del">
          <ac:chgData name="Owen Hoek" userId="6ad58560-e8e9-48ae-ba30-46665d65714c" providerId="ADAL" clId="{CB185CB9-D236-4781-925E-2605808C79F7}" dt="2026-01-02T09:43:47.119" v="12730" actId="478"/>
          <ac:picMkLst>
            <pc:docMk/>
            <pc:sldMk cId="1888825589" sldId="355"/>
            <ac:picMk id="12" creationId="{FB2454B2-2F28-6E5A-EB55-9249915BB294}"/>
          </ac:picMkLst>
        </pc:picChg>
      </pc:sldChg>
      <pc:sldChg chg="modSp add mod">
        <pc:chgData name="Owen Hoek" userId="6ad58560-e8e9-48ae-ba30-46665d65714c" providerId="ADAL" clId="{CB185CB9-D236-4781-925E-2605808C79F7}" dt="2026-01-02T09:49:11.656" v="12780" actId="20577"/>
        <pc:sldMkLst>
          <pc:docMk/>
          <pc:sldMk cId="2578956073" sldId="356"/>
        </pc:sldMkLst>
        <pc:spChg chg="mod">
          <ac:chgData name="Owen Hoek" userId="6ad58560-e8e9-48ae-ba30-46665d65714c" providerId="ADAL" clId="{CB185CB9-D236-4781-925E-2605808C79F7}" dt="2026-01-02T09:49:07.279" v="12773" actId="20577"/>
          <ac:spMkLst>
            <pc:docMk/>
            <pc:sldMk cId="2578956073" sldId="356"/>
            <ac:spMk id="28" creationId="{C57F24E0-1D37-440B-14E2-EC910C1E5CB0}"/>
          </ac:spMkLst>
        </pc:spChg>
        <pc:spChg chg="mod">
          <ac:chgData name="Owen Hoek" userId="6ad58560-e8e9-48ae-ba30-46665d65714c" providerId="ADAL" clId="{CB185CB9-D236-4781-925E-2605808C79F7}" dt="2026-01-02T09:49:11.656" v="12780" actId="20577"/>
          <ac:spMkLst>
            <pc:docMk/>
            <pc:sldMk cId="2578956073" sldId="356"/>
            <ac:spMk id="61" creationId="{090F73AF-B034-44C1-8410-46678903B179}"/>
          </ac:spMkLst>
        </pc:spChg>
      </pc:sldChg>
      <pc:sldMasterChg chg="setBg modSldLayout">
        <pc:chgData name="Owen Hoek" userId="6ad58560-e8e9-48ae-ba30-46665d65714c" providerId="ADAL" clId="{CB185CB9-D236-4781-925E-2605808C79F7}" dt="2025-12-30T08:38:32.267" v="9711"/>
        <pc:sldMasterMkLst>
          <pc:docMk/>
          <pc:sldMasterMk cId="2643909173" sldId="2147483648"/>
        </pc:sldMasterMkLst>
        <pc:sldLayoutChg chg="setBg">
          <pc:chgData name="Owen Hoek" userId="6ad58560-e8e9-48ae-ba30-46665d65714c" providerId="ADAL" clId="{CB185CB9-D236-4781-925E-2605808C79F7}" dt="2025-12-30T08:38:32.267" v="9711"/>
          <pc:sldLayoutMkLst>
            <pc:docMk/>
            <pc:sldMasterMk cId="2643909173" sldId="2147483648"/>
            <pc:sldLayoutMk cId="1018112071" sldId="2147483649"/>
          </pc:sldLayoutMkLst>
        </pc:sldLayoutChg>
        <pc:sldLayoutChg chg="setBg">
          <pc:chgData name="Owen Hoek" userId="6ad58560-e8e9-48ae-ba30-46665d65714c" providerId="ADAL" clId="{CB185CB9-D236-4781-925E-2605808C79F7}" dt="2025-12-30T08:38:32.267" v="9711"/>
          <pc:sldLayoutMkLst>
            <pc:docMk/>
            <pc:sldMasterMk cId="2643909173" sldId="2147483648"/>
            <pc:sldLayoutMk cId="55453572" sldId="2147483650"/>
          </pc:sldLayoutMkLst>
        </pc:sldLayoutChg>
        <pc:sldLayoutChg chg="setBg">
          <pc:chgData name="Owen Hoek" userId="6ad58560-e8e9-48ae-ba30-46665d65714c" providerId="ADAL" clId="{CB185CB9-D236-4781-925E-2605808C79F7}" dt="2025-12-30T08:38:32.267" v="9711"/>
          <pc:sldLayoutMkLst>
            <pc:docMk/>
            <pc:sldMasterMk cId="2643909173" sldId="2147483648"/>
            <pc:sldLayoutMk cId="4054102650" sldId="2147483651"/>
          </pc:sldLayoutMkLst>
        </pc:sldLayoutChg>
        <pc:sldLayoutChg chg="setBg">
          <pc:chgData name="Owen Hoek" userId="6ad58560-e8e9-48ae-ba30-46665d65714c" providerId="ADAL" clId="{CB185CB9-D236-4781-925E-2605808C79F7}" dt="2025-12-30T08:38:32.267" v="9711"/>
          <pc:sldLayoutMkLst>
            <pc:docMk/>
            <pc:sldMasterMk cId="2643909173" sldId="2147483648"/>
            <pc:sldLayoutMk cId="2024018355" sldId="2147483652"/>
          </pc:sldLayoutMkLst>
        </pc:sldLayoutChg>
        <pc:sldLayoutChg chg="setBg">
          <pc:chgData name="Owen Hoek" userId="6ad58560-e8e9-48ae-ba30-46665d65714c" providerId="ADAL" clId="{CB185CB9-D236-4781-925E-2605808C79F7}" dt="2025-12-30T08:38:32.267" v="9711"/>
          <pc:sldLayoutMkLst>
            <pc:docMk/>
            <pc:sldMasterMk cId="2643909173" sldId="2147483648"/>
            <pc:sldLayoutMk cId="1368498784" sldId="2147483653"/>
          </pc:sldLayoutMkLst>
        </pc:sldLayoutChg>
        <pc:sldLayoutChg chg="setBg">
          <pc:chgData name="Owen Hoek" userId="6ad58560-e8e9-48ae-ba30-46665d65714c" providerId="ADAL" clId="{CB185CB9-D236-4781-925E-2605808C79F7}" dt="2025-12-30T08:38:32.267" v="9711"/>
          <pc:sldLayoutMkLst>
            <pc:docMk/>
            <pc:sldMasterMk cId="2643909173" sldId="2147483648"/>
            <pc:sldLayoutMk cId="2102083895" sldId="2147483654"/>
          </pc:sldLayoutMkLst>
        </pc:sldLayoutChg>
        <pc:sldLayoutChg chg="setBg">
          <pc:chgData name="Owen Hoek" userId="6ad58560-e8e9-48ae-ba30-46665d65714c" providerId="ADAL" clId="{CB185CB9-D236-4781-925E-2605808C79F7}" dt="2025-12-30T08:38:32.267" v="9711"/>
          <pc:sldLayoutMkLst>
            <pc:docMk/>
            <pc:sldMasterMk cId="2643909173" sldId="2147483648"/>
            <pc:sldLayoutMk cId="2176490818" sldId="2147483655"/>
          </pc:sldLayoutMkLst>
        </pc:sldLayoutChg>
        <pc:sldLayoutChg chg="setBg">
          <pc:chgData name="Owen Hoek" userId="6ad58560-e8e9-48ae-ba30-46665d65714c" providerId="ADAL" clId="{CB185CB9-D236-4781-925E-2605808C79F7}" dt="2025-12-30T08:38:32.267" v="9711"/>
          <pc:sldLayoutMkLst>
            <pc:docMk/>
            <pc:sldMasterMk cId="2643909173" sldId="2147483648"/>
            <pc:sldLayoutMk cId="757025432" sldId="2147483656"/>
          </pc:sldLayoutMkLst>
        </pc:sldLayoutChg>
        <pc:sldLayoutChg chg="setBg">
          <pc:chgData name="Owen Hoek" userId="6ad58560-e8e9-48ae-ba30-46665d65714c" providerId="ADAL" clId="{CB185CB9-D236-4781-925E-2605808C79F7}" dt="2025-12-30T08:38:32.267" v="9711"/>
          <pc:sldLayoutMkLst>
            <pc:docMk/>
            <pc:sldMasterMk cId="2643909173" sldId="2147483648"/>
            <pc:sldLayoutMk cId="864084903" sldId="2147483657"/>
          </pc:sldLayoutMkLst>
        </pc:sldLayoutChg>
        <pc:sldLayoutChg chg="setBg">
          <pc:chgData name="Owen Hoek" userId="6ad58560-e8e9-48ae-ba30-46665d65714c" providerId="ADAL" clId="{CB185CB9-D236-4781-925E-2605808C79F7}" dt="2025-12-30T08:38:32.267" v="9711"/>
          <pc:sldLayoutMkLst>
            <pc:docMk/>
            <pc:sldMasterMk cId="2643909173" sldId="2147483648"/>
            <pc:sldLayoutMk cId="3813768140" sldId="2147483658"/>
          </pc:sldLayoutMkLst>
        </pc:sldLayoutChg>
        <pc:sldLayoutChg chg="setBg">
          <pc:chgData name="Owen Hoek" userId="6ad58560-e8e9-48ae-ba30-46665d65714c" providerId="ADAL" clId="{CB185CB9-D236-4781-925E-2605808C79F7}" dt="2025-12-30T08:38:32.267" v="9711"/>
          <pc:sldLayoutMkLst>
            <pc:docMk/>
            <pc:sldMasterMk cId="2643909173" sldId="2147483648"/>
            <pc:sldLayoutMk cId="2646348877" sldId="2147483659"/>
          </pc:sldLayoutMkLst>
        </pc:sldLayoutChg>
      </pc:sldMasterChg>
    </pc:docChg>
  </pc:docChgLst>
  <pc:docChgLst>
    <pc:chgData name="Owen Hoek" userId="ae43f909e3cb95c1" providerId="LiveId" clId="{A751F45D-3FE6-45D5-9A92-AD7D2FEE6CCC}"/>
    <pc:docChg chg="undo custSel modSld">
      <pc:chgData name="Owen Hoek" userId="ae43f909e3cb95c1" providerId="LiveId" clId="{A751F45D-3FE6-45D5-9A92-AD7D2FEE6CCC}" dt="2026-02-02T17:01:35.295" v="7" actId="20577"/>
      <pc:docMkLst>
        <pc:docMk/>
      </pc:docMkLst>
      <pc:sldChg chg="modSp mod">
        <pc:chgData name="Owen Hoek" userId="ae43f909e3cb95c1" providerId="LiveId" clId="{A751F45D-3FE6-45D5-9A92-AD7D2FEE6CCC}" dt="2026-02-02T17:01:35.295" v="7" actId="20577"/>
        <pc:sldMkLst>
          <pc:docMk/>
          <pc:sldMk cId="59164103" sldId="330"/>
        </pc:sldMkLst>
        <pc:spChg chg="mod">
          <ac:chgData name="Owen Hoek" userId="ae43f909e3cb95c1" providerId="LiveId" clId="{A751F45D-3FE6-45D5-9A92-AD7D2FEE6CCC}" dt="2026-02-02T17:01:35.295" v="7" actId="20577"/>
          <ac:spMkLst>
            <pc:docMk/>
            <pc:sldMk cId="59164103" sldId="330"/>
            <ac:spMk id="52" creationId="{927493B1-244D-FDD8-7AC8-1C80275C975C}"/>
          </ac:spMkLst>
        </pc:spChg>
      </pc:sldChg>
    </pc:docChg>
  </pc:docChgLst>
  <pc:docChgLst>
    <pc:chgData name="Owen Hoek" userId="ae43f909e3cb95c1" providerId="LiveId" clId="{39CD07D3-4DBC-457A-8E84-82D31DDCC0D9}"/>
    <pc:docChg chg="undo custSel addSld delSld modSld sldOrd addSection delSection modSection">
      <pc:chgData name="Owen Hoek" userId="ae43f909e3cb95c1" providerId="LiveId" clId="{39CD07D3-4DBC-457A-8E84-82D31DDCC0D9}" dt="2026-02-02T16:36:16.450" v="210"/>
      <pc:docMkLst>
        <pc:docMk/>
      </pc:docMkLst>
      <pc:sldChg chg="add del">
        <pc:chgData name="Owen Hoek" userId="ae43f909e3cb95c1" providerId="LiveId" clId="{39CD07D3-4DBC-457A-8E84-82D31DDCC0D9}" dt="2026-02-02T15:54:30.039" v="2" actId="18676"/>
        <pc:sldMkLst>
          <pc:docMk/>
          <pc:sldMk cId="2688274080" sldId="301"/>
        </pc:sldMkLst>
      </pc:sldChg>
      <pc:sldChg chg="modSp mod">
        <pc:chgData name="Owen Hoek" userId="ae43f909e3cb95c1" providerId="LiveId" clId="{39CD07D3-4DBC-457A-8E84-82D31DDCC0D9}" dt="2026-02-02T15:54:50.900" v="9" actId="20577"/>
        <pc:sldMkLst>
          <pc:docMk/>
          <pc:sldMk cId="1284566564" sldId="305"/>
        </pc:sldMkLst>
        <pc:spChg chg="mod">
          <ac:chgData name="Owen Hoek" userId="ae43f909e3cb95c1" providerId="LiveId" clId="{39CD07D3-4DBC-457A-8E84-82D31DDCC0D9}" dt="2026-02-02T15:54:50.900" v="9" actId="20577"/>
          <ac:spMkLst>
            <pc:docMk/>
            <pc:sldMk cId="1284566564" sldId="305"/>
            <ac:spMk id="15" creationId="{F4F793CD-20BA-5384-B3AE-DCAAE89A9295}"/>
          </ac:spMkLst>
        </pc:spChg>
      </pc:sldChg>
      <pc:sldChg chg="modSp mod ord">
        <pc:chgData name="Owen Hoek" userId="ae43f909e3cb95c1" providerId="LiveId" clId="{39CD07D3-4DBC-457A-8E84-82D31DDCC0D9}" dt="2026-02-02T16:36:10.035" v="202"/>
        <pc:sldMkLst>
          <pc:docMk/>
          <pc:sldMk cId="2003148835" sldId="314"/>
        </pc:sldMkLst>
        <pc:spChg chg="mod">
          <ac:chgData name="Owen Hoek" userId="ae43f909e3cb95c1" providerId="LiveId" clId="{39CD07D3-4DBC-457A-8E84-82D31DDCC0D9}" dt="2026-02-02T16:36:06.754" v="200" actId="20577"/>
          <ac:spMkLst>
            <pc:docMk/>
            <pc:sldMk cId="2003148835" sldId="314"/>
            <ac:spMk id="28" creationId="{CA5F79EC-E27D-2411-2395-E7E5D40704E3}"/>
          </ac:spMkLst>
        </pc:spChg>
        <pc:spChg chg="mod">
          <ac:chgData name="Owen Hoek" userId="ae43f909e3cb95c1" providerId="LiveId" clId="{39CD07D3-4DBC-457A-8E84-82D31DDCC0D9}" dt="2026-02-02T16:35:56.443" v="168"/>
          <ac:spMkLst>
            <pc:docMk/>
            <pc:sldMk cId="2003148835" sldId="314"/>
            <ac:spMk id="61" creationId="{16E5FD9C-CC64-8BC7-09B3-2E7C858A526A}"/>
          </ac:spMkLst>
        </pc:spChg>
      </pc:sldChg>
      <pc:sldChg chg="del">
        <pc:chgData name="Owen Hoek" userId="ae43f909e3cb95c1" providerId="LiveId" clId="{39CD07D3-4DBC-457A-8E84-82D31DDCC0D9}" dt="2026-02-02T15:54:25.026" v="0" actId="47"/>
        <pc:sldMkLst>
          <pc:docMk/>
          <pc:sldMk cId="4047264374" sldId="315"/>
        </pc:sldMkLst>
      </pc:sldChg>
      <pc:sldChg chg="addSp modSp mod ord modAnim">
        <pc:chgData name="Owen Hoek" userId="ae43f909e3cb95c1" providerId="LiveId" clId="{39CD07D3-4DBC-457A-8E84-82D31DDCC0D9}" dt="2026-02-02T16:36:16.450" v="210"/>
        <pc:sldMkLst>
          <pc:docMk/>
          <pc:sldMk cId="892194167" sldId="318"/>
        </pc:sldMkLst>
        <pc:spChg chg="mod">
          <ac:chgData name="Owen Hoek" userId="ae43f909e3cb95c1" providerId="LiveId" clId="{39CD07D3-4DBC-457A-8E84-82D31DDCC0D9}" dt="2026-02-02T16:26:31.006" v="106" actId="20577"/>
          <ac:spMkLst>
            <pc:docMk/>
            <pc:sldMk cId="892194167" sldId="318"/>
            <ac:spMk id="45" creationId="{224074E9-C694-A618-F60B-66B060C7F3D0}"/>
          </ac:spMkLst>
        </pc:spChg>
        <pc:grpChg chg="mod">
          <ac:chgData name="Owen Hoek" userId="ae43f909e3cb95c1" providerId="LiveId" clId="{39CD07D3-4DBC-457A-8E84-82D31DDCC0D9}" dt="2026-02-02T15:56:00.685" v="77" actId="1076"/>
          <ac:grpSpMkLst>
            <pc:docMk/>
            <pc:sldMk cId="892194167" sldId="318"/>
            <ac:grpSpMk id="41" creationId="{3D4A7B9E-4441-D25D-08A7-4E549EF28BA2}"/>
          </ac:grpSpMkLst>
        </pc:grpChg>
        <pc:picChg chg="add mod">
          <ac:chgData name="Owen Hoek" userId="ae43f909e3cb95c1" providerId="LiveId" clId="{39CD07D3-4DBC-457A-8E84-82D31DDCC0D9}" dt="2026-02-02T15:57:01.394" v="101"/>
          <ac:picMkLst>
            <pc:docMk/>
            <pc:sldMk cId="892194167" sldId="318"/>
            <ac:picMk id="9" creationId="{564EE9A0-0D78-57E4-7702-FFC974442ABA}"/>
          </ac:picMkLst>
        </pc:picChg>
      </pc:sldChg>
      <pc:sldChg chg="modSp mod ord">
        <pc:chgData name="Owen Hoek" userId="ae43f909e3cb95c1" providerId="LiveId" clId="{39CD07D3-4DBC-457A-8E84-82D31DDCC0D9}" dt="2026-02-02T16:36:12.700" v="206"/>
        <pc:sldMkLst>
          <pc:docMk/>
          <pc:sldMk cId="3319735924" sldId="320"/>
        </pc:sldMkLst>
        <pc:spChg chg="mod">
          <ac:chgData name="Owen Hoek" userId="ae43f909e3cb95c1" providerId="LiveId" clId="{39CD07D3-4DBC-457A-8E84-82D31DDCC0D9}" dt="2026-02-02T15:55:39.371" v="53" actId="20577"/>
          <ac:spMkLst>
            <pc:docMk/>
            <pc:sldMk cId="3319735924" sldId="320"/>
            <ac:spMk id="21" creationId="{02B5E3FF-63F1-A9EB-9D94-D9E936B20763}"/>
          </ac:spMkLst>
        </pc:spChg>
        <pc:spChg chg="mod">
          <ac:chgData name="Owen Hoek" userId="ae43f909e3cb95c1" providerId="LiveId" clId="{39CD07D3-4DBC-457A-8E84-82D31DDCC0D9}" dt="2026-02-02T15:56:07.212" v="81" actId="20577"/>
          <ac:spMkLst>
            <pc:docMk/>
            <pc:sldMk cId="3319735924" sldId="320"/>
            <ac:spMk id="43" creationId="{9F3FBDA2-95CB-DA0C-FA21-E39C96437D84}"/>
          </ac:spMkLst>
        </pc:spChg>
      </pc:sldChg>
      <pc:sldChg chg="del">
        <pc:chgData name="Owen Hoek" userId="ae43f909e3cb95c1" providerId="LiveId" clId="{39CD07D3-4DBC-457A-8E84-82D31DDCC0D9}" dt="2026-02-02T15:54:25.026" v="0" actId="47"/>
        <pc:sldMkLst>
          <pc:docMk/>
          <pc:sldMk cId="3626623997" sldId="322"/>
        </pc:sldMkLst>
      </pc:sldChg>
      <pc:sldChg chg="del">
        <pc:chgData name="Owen Hoek" userId="ae43f909e3cb95c1" providerId="LiveId" clId="{39CD07D3-4DBC-457A-8E84-82D31DDCC0D9}" dt="2026-02-02T15:54:25.026" v="0" actId="47"/>
        <pc:sldMkLst>
          <pc:docMk/>
          <pc:sldMk cId="3549254809" sldId="323"/>
        </pc:sldMkLst>
      </pc:sldChg>
      <pc:sldChg chg="del">
        <pc:chgData name="Owen Hoek" userId="ae43f909e3cb95c1" providerId="LiveId" clId="{39CD07D3-4DBC-457A-8E84-82D31DDCC0D9}" dt="2026-02-02T15:54:25.026" v="0" actId="47"/>
        <pc:sldMkLst>
          <pc:docMk/>
          <pc:sldMk cId="1090662854" sldId="324"/>
        </pc:sldMkLst>
      </pc:sldChg>
      <pc:sldChg chg="addSp delSp modSp mod delAnim modAnim">
        <pc:chgData name="Owen Hoek" userId="ae43f909e3cb95c1" providerId="LiveId" clId="{39CD07D3-4DBC-457A-8E84-82D31DDCC0D9}" dt="2026-02-02T16:34:08.900" v="142" actId="478"/>
        <pc:sldMkLst>
          <pc:docMk/>
          <pc:sldMk cId="109769534" sldId="325"/>
        </pc:sldMkLst>
        <pc:spChg chg="mod">
          <ac:chgData name="Owen Hoek" userId="ae43f909e3cb95c1" providerId="LiveId" clId="{39CD07D3-4DBC-457A-8E84-82D31DDCC0D9}" dt="2026-02-02T16:33:44.590" v="128" actId="20577"/>
          <ac:spMkLst>
            <pc:docMk/>
            <pc:sldMk cId="109769534" sldId="325"/>
            <ac:spMk id="43" creationId="{3D072932-393C-6862-37AA-6B95457A7855}"/>
          </ac:spMkLst>
        </pc:spChg>
        <pc:picChg chg="del">
          <ac:chgData name="Owen Hoek" userId="ae43f909e3cb95c1" providerId="LiveId" clId="{39CD07D3-4DBC-457A-8E84-82D31DDCC0D9}" dt="2026-02-02T16:34:08.900" v="142" actId="478"/>
          <ac:picMkLst>
            <pc:docMk/>
            <pc:sldMk cId="109769534" sldId="325"/>
            <ac:picMk id="2" creationId="{C7607415-9067-49DD-F5EF-1769FF783032}"/>
          </ac:picMkLst>
        </pc:picChg>
        <pc:picChg chg="del">
          <ac:chgData name="Owen Hoek" userId="ae43f909e3cb95c1" providerId="LiveId" clId="{39CD07D3-4DBC-457A-8E84-82D31DDCC0D9}" dt="2026-02-02T16:34:08.900" v="142" actId="478"/>
          <ac:picMkLst>
            <pc:docMk/>
            <pc:sldMk cId="109769534" sldId="325"/>
            <ac:picMk id="14" creationId="{68E298CA-55DA-1916-2E4A-9A513021FED0}"/>
          </ac:picMkLst>
        </pc:picChg>
        <pc:picChg chg="add mod">
          <ac:chgData name="Owen Hoek" userId="ae43f909e3cb95c1" providerId="LiveId" clId="{39CD07D3-4DBC-457A-8E84-82D31DDCC0D9}" dt="2026-02-02T16:32:55.203" v="107"/>
          <ac:picMkLst>
            <pc:docMk/>
            <pc:sldMk cId="109769534" sldId="325"/>
            <ac:picMk id="15" creationId="{7506E540-B403-3009-98D4-01475F3869FF}"/>
          </ac:picMkLst>
        </pc:picChg>
        <pc:picChg chg="add mod">
          <ac:chgData name="Owen Hoek" userId="ae43f909e3cb95c1" providerId="LiveId" clId="{39CD07D3-4DBC-457A-8E84-82D31DDCC0D9}" dt="2026-02-02T16:33:49.996" v="130" actId="1076"/>
          <ac:picMkLst>
            <pc:docMk/>
            <pc:sldMk cId="109769534" sldId="325"/>
            <ac:picMk id="26" creationId="{DE73FCBC-496A-5342-21A8-5516887CAEAD}"/>
          </ac:picMkLst>
        </pc:picChg>
      </pc:sldChg>
      <pc:sldChg chg="del">
        <pc:chgData name="Owen Hoek" userId="ae43f909e3cb95c1" providerId="LiveId" clId="{39CD07D3-4DBC-457A-8E84-82D31DDCC0D9}" dt="2026-02-02T15:54:25.026" v="0" actId="47"/>
        <pc:sldMkLst>
          <pc:docMk/>
          <pc:sldMk cId="2002790525" sldId="326"/>
        </pc:sldMkLst>
      </pc:sldChg>
      <pc:sldChg chg="del">
        <pc:chgData name="Owen Hoek" userId="ae43f909e3cb95c1" providerId="LiveId" clId="{39CD07D3-4DBC-457A-8E84-82D31DDCC0D9}" dt="2026-02-02T15:54:25.026" v="0" actId="47"/>
        <pc:sldMkLst>
          <pc:docMk/>
          <pc:sldMk cId="3735721469" sldId="327"/>
        </pc:sldMkLst>
      </pc:sldChg>
      <pc:sldChg chg="modSp mod">
        <pc:chgData name="Owen Hoek" userId="ae43f909e3cb95c1" providerId="LiveId" clId="{39CD07D3-4DBC-457A-8E84-82D31DDCC0D9}" dt="2026-02-02T16:35:25.245" v="165" actId="20577"/>
        <pc:sldMkLst>
          <pc:docMk/>
          <pc:sldMk cId="59164103" sldId="330"/>
        </pc:sldMkLst>
        <pc:spChg chg="mod">
          <ac:chgData name="Owen Hoek" userId="ae43f909e3cb95c1" providerId="LiveId" clId="{39CD07D3-4DBC-457A-8E84-82D31DDCC0D9}" dt="2026-02-02T16:35:06.126" v="149" actId="20577"/>
          <ac:spMkLst>
            <pc:docMk/>
            <pc:sldMk cId="59164103" sldId="330"/>
            <ac:spMk id="25" creationId="{B96AF214-9FD8-66C9-C3B6-1D7D02D6390A}"/>
          </ac:spMkLst>
        </pc:spChg>
        <pc:spChg chg="mod">
          <ac:chgData name="Owen Hoek" userId="ae43f909e3cb95c1" providerId="LiveId" clId="{39CD07D3-4DBC-457A-8E84-82D31DDCC0D9}" dt="2026-02-02T16:35:25.245" v="165" actId="20577"/>
          <ac:spMkLst>
            <pc:docMk/>
            <pc:sldMk cId="59164103" sldId="330"/>
            <ac:spMk id="48" creationId="{DFDD1BB3-F1FC-6B5B-8C14-FE0A3EB55F25}"/>
          </ac:spMkLst>
        </pc:spChg>
        <pc:grpChg chg="mod">
          <ac:chgData name="Owen Hoek" userId="ae43f909e3cb95c1" providerId="LiveId" clId="{39CD07D3-4DBC-457A-8E84-82D31DDCC0D9}" dt="2026-02-02T16:34:59.555" v="146" actId="1076"/>
          <ac:grpSpMkLst>
            <pc:docMk/>
            <pc:sldMk cId="59164103" sldId="330"/>
            <ac:grpSpMk id="44" creationId="{C6A4418E-5688-F8B8-86E7-541BF5B8A076}"/>
          </ac:grpSpMkLst>
        </pc:grpChg>
        <pc:picChg chg="mod">
          <ac:chgData name="Owen Hoek" userId="ae43f909e3cb95c1" providerId="LiveId" clId="{39CD07D3-4DBC-457A-8E84-82D31DDCC0D9}" dt="2026-02-02T16:35:18.421" v="150" actId="14826"/>
          <ac:picMkLst>
            <pc:docMk/>
            <pc:sldMk cId="59164103" sldId="330"/>
            <ac:picMk id="14" creationId="{C75B1621-DB58-5A36-8B37-D2DFC77F2632}"/>
          </ac:picMkLst>
        </pc:picChg>
      </pc:sldChg>
      <pc:sldChg chg="del">
        <pc:chgData name="Owen Hoek" userId="ae43f909e3cb95c1" providerId="LiveId" clId="{39CD07D3-4DBC-457A-8E84-82D31DDCC0D9}" dt="2026-02-02T15:54:25.026" v="0" actId="47"/>
        <pc:sldMkLst>
          <pc:docMk/>
          <pc:sldMk cId="3749624092" sldId="331"/>
        </pc:sldMkLst>
      </pc:sldChg>
      <pc:sldChg chg="del">
        <pc:chgData name="Owen Hoek" userId="ae43f909e3cb95c1" providerId="LiveId" clId="{39CD07D3-4DBC-457A-8E84-82D31DDCC0D9}" dt="2026-02-02T15:54:25.026" v="0" actId="47"/>
        <pc:sldMkLst>
          <pc:docMk/>
          <pc:sldMk cId="1723095290" sldId="333"/>
        </pc:sldMkLst>
      </pc:sldChg>
      <pc:sldChg chg="del">
        <pc:chgData name="Owen Hoek" userId="ae43f909e3cb95c1" providerId="LiveId" clId="{39CD07D3-4DBC-457A-8E84-82D31DDCC0D9}" dt="2026-02-02T15:54:25.026" v="0" actId="47"/>
        <pc:sldMkLst>
          <pc:docMk/>
          <pc:sldMk cId="2820517336" sldId="334"/>
        </pc:sldMkLst>
      </pc:sldChg>
      <pc:sldChg chg="del">
        <pc:chgData name="Owen Hoek" userId="ae43f909e3cb95c1" providerId="LiveId" clId="{39CD07D3-4DBC-457A-8E84-82D31DDCC0D9}" dt="2026-02-02T15:54:25.026" v="0" actId="47"/>
        <pc:sldMkLst>
          <pc:docMk/>
          <pc:sldMk cId="2981652967" sldId="335"/>
        </pc:sldMkLst>
      </pc:sldChg>
      <pc:sldChg chg="del">
        <pc:chgData name="Owen Hoek" userId="ae43f909e3cb95c1" providerId="LiveId" clId="{39CD07D3-4DBC-457A-8E84-82D31DDCC0D9}" dt="2026-02-02T15:54:25.026" v="0" actId="47"/>
        <pc:sldMkLst>
          <pc:docMk/>
          <pc:sldMk cId="1742868611" sldId="336"/>
        </pc:sldMkLst>
      </pc:sldChg>
      <pc:sldChg chg="del">
        <pc:chgData name="Owen Hoek" userId="ae43f909e3cb95c1" providerId="LiveId" clId="{39CD07D3-4DBC-457A-8E84-82D31DDCC0D9}" dt="2026-02-02T15:54:25.026" v="0" actId="47"/>
        <pc:sldMkLst>
          <pc:docMk/>
          <pc:sldMk cId="3344739072" sldId="338"/>
        </pc:sldMkLst>
      </pc:sldChg>
      <pc:sldChg chg="del">
        <pc:chgData name="Owen Hoek" userId="ae43f909e3cb95c1" providerId="LiveId" clId="{39CD07D3-4DBC-457A-8E84-82D31DDCC0D9}" dt="2026-02-02T15:54:25.026" v="0" actId="47"/>
        <pc:sldMkLst>
          <pc:docMk/>
          <pc:sldMk cId="3139245949" sldId="339"/>
        </pc:sldMkLst>
      </pc:sldChg>
      <pc:sldChg chg="del">
        <pc:chgData name="Owen Hoek" userId="ae43f909e3cb95c1" providerId="LiveId" clId="{39CD07D3-4DBC-457A-8E84-82D31DDCC0D9}" dt="2026-02-02T15:54:25.026" v="0" actId="47"/>
        <pc:sldMkLst>
          <pc:docMk/>
          <pc:sldMk cId="926004283" sldId="340"/>
        </pc:sldMkLst>
      </pc:sldChg>
      <pc:sldChg chg="del">
        <pc:chgData name="Owen Hoek" userId="ae43f909e3cb95c1" providerId="LiveId" clId="{39CD07D3-4DBC-457A-8E84-82D31DDCC0D9}" dt="2026-02-02T15:54:25.026" v="0" actId="47"/>
        <pc:sldMkLst>
          <pc:docMk/>
          <pc:sldMk cId="3878409762" sldId="341"/>
        </pc:sldMkLst>
      </pc:sldChg>
      <pc:sldChg chg="del">
        <pc:chgData name="Owen Hoek" userId="ae43f909e3cb95c1" providerId="LiveId" clId="{39CD07D3-4DBC-457A-8E84-82D31DDCC0D9}" dt="2026-02-02T15:54:25.026" v="0" actId="47"/>
        <pc:sldMkLst>
          <pc:docMk/>
          <pc:sldMk cId="586011798" sldId="342"/>
        </pc:sldMkLst>
      </pc:sldChg>
      <pc:sldChg chg="del">
        <pc:chgData name="Owen Hoek" userId="ae43f909e3cb95c1" providerId="LiveId" clId="{39CD07D3-4DBC-457A-8E84-82D31DDCC0D9}" dt="2026-02-02T15:54:25.026" v="0" actId="47"/>
        <pc:sldMkLst>
          <pc:docMk/>
          <pc:sldMk cId="4263601210" sldId="343"/>
        </pc:sldMkLst>
      </pc:sldChg>
      <pc:sldChg chg="del">
        <pc:chgData name="Owen Hoek" userId="ae43f909e3cb95c1" providerId="LiveId" clId="{39CD07D3-4DBC-457A-8E84-82D31DDCC0D9}" dt="2026-02-02T15:54:25.026" v="0" actId="47"/>
        <pc:sldMkLst>
          <pc:docMk/>
          <pc:sldMk cId="2726174905" sldId="344"/>
        </pc:sldMkLst>
      </pc:sldChg>
      <pc:sldChg chg="del">
        <pc:chgData name="Owen Hoek" userId="ae43f909e3cb95c1" providerId="LiveId" clId="{39CD07D3-4DBC-457A-8E84-82D31DDCC0D9}" dt="2026-02-02T15:54:25.026" v="0" actId="47"/>
        <pc:sldMkLst>
          <pc:docMk/>
          <pc:sldMk cId="1409090232" sldId="345"/>
        </pc:sldMkLst>
      </pc:sldChg>
      <pc:sldChg chg="del">
        <pc:chgData name="Owen Hoek" userId="ae43f909e3cb95c1" providerId="LiveId" clId="{39CD07D3-4DBC-457A-8E84-82D31DDCC0D9}" dt="2026-02-02T15:54:25.026" v="0" actId="47"/>
        <pc:sldMkLst>
          <pc:docMk/>
          <pc:sldMk cId="3346113969" sldId="346"/>
        </pc:sldMkLst>
      </pc:sldChg>
      <pc:sldChg chg="del">
        <pc:chgData name="Owen Hoek" userId="ae43f909e3cb95c1" providerId="LiveId" clId="{39CD07D3-4DBC-457A-8E84-82D31DDCC0D9}" dt="2026-02-02T15:54:25.026" v="0" actId="47"/>
        <pc:sldMkLst>
          <pc:docMk/>
          <pc:sldMk cId="1938066318" sldId="347"/>
        </pc:sldMkLst>
      </pc:sldChg>
      <pc:sldChg chg="del">
        <pc:chgData name="Owen Hoek" userId="ae43f909e3cb95c1" providerId="LiveId" clId="{39CD07D3-4DBC-457A-8E84-82D31DDCC0D9}" dt="2026-02-02T15:54:25.026" v="0" actId="47"/>
        <pc:sldMkLst>
          <pc:docMk/>
          <pc:sldMk cId="4264979920" sldId="348"/>
        </pc:sldMkLst>
      </pc:sldChg>
      <pc:sldChg chg="del">
        <pc:chgData name="Owen Hoek" userId="ae43f909e3cb95c1" providerId="LiveId" clId="{39CD07D3-4DBC-457A-8E84-82D31DDCC0D9}" dt="2026-02-02T15:54:25.026" v="0" actId="47"/>
        <pc:sldMkLst>
          <pc:docMk/>
          <pc:sldMk cId="3133899274" sldId="349"/>
        </pc:sldMkLst>
      </pc:sldChg>
      <pc:sldChg chg="del">
        <pc:chgData name="Owen Hoek" userId="ae43f909e3cb95c1" providerId="LiveId" clId="{39CD07D3-4DBC-457A-8E84-82D31DDCC0D9}" dt="2026-02-02T15:54:25.026" v="0" actId="47"/>
        <pc:sldMkLst>
          <pc:docMk/>
          <pc:sldMk cId="188196223" sldId="350"/>
        </pc:sldMkLst>
      </pc:sldChg>
      <pc:sldChg chg="del">
        <pc:chgData name="Owen Hoek" userId="ae43f909e3cb95c1" providerId="LiveId" clId="{39CD07D3-4DBC-457A-8E84-82D31DDCC0D9}" dt="2026-02-02T15:54:25.026" v="0" actId="47"/>
        <pc:sldMkLst>
          <pc:docMk/>
          <pc:sldMk cId="3546821868" sldId="351"/>
        </pc:sldMkLst>
      </pc:sldChg>
      <pc:sldChg chg="del">
        <pc:chgData name="Owen Hoek" userId="ae43f909e3cb95c1" providerId="LiveId" clId="{39CD07D3-4DBC-457A-8E84-82D31DDCC0D9}" dt="2026-02-02T15:54:25.026" v="0" actId="47"/>
        <pc:sldMkLst>
          <pc:docMk/>
          <pc:sldMk cId="3569957478" sldId="352"/>
        </pc:sldMkLst>
      </pc:sldChg>
      <pc:sldChg chg="del">
        <pc:chgData name="Owen Hoek" userId="ae43f909e3cb95c1" providerId="LiveId" clId="{39CD07D3-4DBC-457A-8E84-82D31DDCC0D9}" dt="2026-02-02T15:54:25.026" v="0" actId="47"/>
        <pc:sldMkLst>
          <pc:docMk/>
          <pc:sldMk cId="3858873192" sldId="353"/>
        </pc:sldMkLst>
      </pc:sldChg>
      <pc:sldChg chg="del">
        <pc:chgData name="Owen Hoek" userId="ae43f909e3cb95c1" providerId="LiveId" clId="{39CD07D3-4DBC-457A-8E84-82D31DDCC0D9}" dt="2026-02-02T15:54:25.026" v="0" actId="47"/>
        <pc:sldMkLst>
          <pc:docMk/>
          <pc:sldMk cId="1689959320" sldId="354"/>
        </pc:sldMkLst>
      </pc:sldChg>
      <pc:sldChg chg="del">
        <pc:chgData name="Owen Hoek" userId="ae43f909e3cb95c1" providerId="LiveId" clId="{39CD07D3-4DBC-457A-8E84-82D31DDCC0D9}" dt="2026-02-02T15:54:25.026" v="0" actId="47"/>
        <pc:sldMkLst>
          <pc:docMk/>
          <pc:sldMk cId="1888825589" sldId="355"/>
        </pc:sldMkLst>
      </pc:sldChg>
      <pc:sldChg chg="del">
        <pc:chgData name="Owen Hoek" userId="ae43f909e3cb95c1" providerId="LiveId" clId="{39CD07D3-4DBC-457A-8E84-82D31DDCC0D9}" dt="2026-02-02T15:54:25.026" v="0" actId="47"/>
        <pc:sldMkLst>
          <pc:docMk/>
          <pc:sldMk cId="2578956073" sldId="356"/>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C4816AD-7C8C-4CFE-BAFF-784E1D7E3365}" type="datetimeFigureOut">
              <a:rPr lang="nl-NL" smtClean="0"/>
              <a:t>2-2-2026</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52040BA-4D8C-446D-8F9F-12845536DCA2}" type="slidenum">
              <a:rPr lang="nl-NL" smtClean="0"/>
              <a:t>‹nr.›</a:t>
            </a:fld>
            <a:endParaRPr lang="nl-NL"/>
          </a:p>
        </p:txBody>
      </p:sp>
    </p:spTree>
    <p:extLst>
      <p:ext uri="{BB962C8B-B14F-4D97-AF65-F5344CB8AC3E}">
        <p14:creationId xmlns:p14="http://schemas.microsoft.com/office/powerpoint/2010/main" val="3984637328"/>
      </p:ext>
    </p:extLst>
  </p:cSld>
  <p:clrMap bg1="lt1" tx1="dk1" bg2="lt2" tx2="dk2" accent1="accent1" accent2="accent2" accent3="accent3" accent4="accent4" accent5="accent5" accent6="accent6" hlink="hlink" folHlink="folHlink"/>
  <p:notesStyle>
    <a:lvl1pPr marL="0" algn="l" defTabSz="914312" rtl="0" eaLnBrk="1" latinLnBrk="0" hangingPunct="1">
      <a:defRPr sz="1200" kern="1200">
        <a:solidFill>
          <a:schemeClr val="tx1"/>
        </a:solidFill>
        <a:latin typeface="+mn-lt"/>
        <a:ea typeface="+mn-ea"/>
        <a:cs typeface="+mn-cs"/>
      </a:defRPr>
    </a:lvl1pPr>
    <a:lvl2pPr marL="457156" algn="l" defTabSz="914312" rtl="0" eaLnBrk="1" latinLnBrk="0" hangingPunct="1">
      <a:defRPr sz="1200" kern="1200">
        <a:solidFill>
          <a:schemeClr val="tx1"/>
        </a:solidFill>
        <a:latin typeface="+mn-lt"/>
        <a:ea typeface="+mn-ea"/>
        <a:cs typeface="+mn-cs"/>
      </a:defRPr>
    </a:lvl2pPr>
    <a:lvl3pPr marL="914312" algn="l" defTabSz="914312" rtl="0" eaLnBrk="1" latinLnBrk="0" hangingPunct="1">
      <a:defRPr sz="1200" kern="1200">
        <a:solidFill>
          <a:schemeClr val="tx1"/>
        </a:solidFill>
        <a:latin typeface="+mn-lt"/>
        <a:ea typeface="+mn-ea"/>
        <a:cs typeface="+mn-cs"/>
      </a:defRPr>
    </a:lvl3pPr>
    <a:lvl4pPr marL="1371469" algn="l" defTabSz="914312" rtl="0" eaLnBrk="1" latinLnBrk="0" hangingPunct="1">
      <a:defRPr sz="1200" kern="1200">
        <a:solidFill>
          <a:schemeClr val="tx1"/>
        </a:solidFill>
        <a:latin typeface="+mn-lt"/>
        <a:ea typeface="+mn-ea"/>
        <a:cs typeface="+mn-cs"/>
      </a:defRPr>
    </a:lvl4pPr>
    <a:lvl5pPr marL="1828626" algn="l" defTabSz="914312" rtl="0" eaLnBrk="1" latinLnBrk="0" hangingPunct="1">
      <a:defRPr sz="1200" kern="1200">
        <a:solidFill>
          <a:schemeClr val="tx1"/>
        </a:solidFill>
        <a:latin typeface="+mn-lt"/>
        <a:ea typeface="+mn-ea"/>
        <a:cs typeface="+mn-cs"/>
      </a:defRPr>
    </a:lvl5pPr>
    <a:lvl6pPr marL="2285782" algn="l" defTabSz="914312" rtl="0" eaLnBrk="1" latinLnBrk="0" hangingPunct="1">
      <a:defRPr sz="1200" kern="1200">
        <a:solidFill>
          <a:schemeClr val="tx1"/>
        </a:solidFill>
        <a:latin typeface="+mn-lt"/>
        <a:ea typeface="+mn-ea"/>
        <a:cs typeface="+mn-cs"/>
      </a:defRPr>
    </a:lvl6pPr>
    <a:lvl7pPr marL="2742938" algn="l" defTabSz="914312" rtl="0" eaLnBrk="1" latinLnBrk="0" hangingPunct="1">
      <a:defRPr sz="1200" kern="1200">
        <a:solidFill>
          <a:schemeClr val="tx1"/>
        </a:solidFill>
        <a:latin typeface="+mn-lt"/>
        <a:ea typeface="+mn-ea"/>
        <a:cs typeface="+mn-cs"/>
      </a:defRPr>
    </a:lvl7pPr>
    <a:lvl8pPr marL="3200094" algn="l" defTabSz="914312" rtl="0" eaLnBrk="1" latinLnBrk="0" hangingPunct="1">
      <a:defRPr sz="1200" kern="1200">
        <a:solidFill>
          <a:schemeClr val="tx1"/>
        </a:solidFill>
        <a:latin typeface="+mn-lt"/>
        <a:ea typeface="+mn-ea"/>
        <a:cs typeface="+mn-cs"/>
      </a:defRPr>
    </a:lvl8pPr>
    <a:lvl9pPr marL="3657251" algn="l" defTabSz="91431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852040BA-4D8C-446D-8F9F-12845536DCA2}" type="slidenum">
              <a:rPr lang="nl-NL" smtClean="0"/>
              <a:t>8</a:t>
            </a:fld>
            <a:endParaRPr lang="nl-NL"/>
          </a:p>
        </p:txBody>
      </p:sp>
    </p:spTree>
    <p:extLst>
      <p:ext uri="{BB962C8B-B14F-4D97-AF65-F5344CB8AC3E}">
        <p14:creationId xmlns:p14="http://schemas.microsoft.com/office/powerpoint/2010/main" val="30138506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41D3819-35FB-D027-7ECA-D4F2363F486F}"/>
              </a:ext>
            </a:extLst>
          </p:cNvPr>
          <p:cNvSpPr>
            <a:spLocks noGrp="1"/>
          </p:cNvSpPr>
          <p:nvPr>
            <p:ph type="ctrTitle"/>
          </p:nvPr>
        </p:nvSpPr>
        <p:spPr>
          <a:xfrm>
            <a:off x="1524000" y="1122364"/>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1D7F11ED-F230-1922-A5CC-836AD2F3BCF3}"/>
              </a:ext>
            </a:extLst>
          </p:cNvPr>
          <p:cNvSpPr>
            <a:spLocks noGrp="1"/>
          </p:cNvSpPr>
          <p:nvPr>
            <p:ph type="subTitle" idx="1"/>
          </p:nvPr>
        </p:nvSpPr>
        <p:spPr>
          <a:xfrm>
            <a:off x="1524000" y="3602038"/>
            <a:ext cx="9144000" cy="1655762"/>
          </a:xfrm>
        </p:spPr>
        <p:txBody>
          <a:bodyPr/>
          <a:lstStyle>
            <a:lvl1pPr marL="0" indent="0" algn="ctr">
              <a:buNone/>
              <a:defRPr sz="2401"/>
            </a:lvl1pPr>
            <a:lvl2pPr marL="457218" indent="0" algn="ctr">
              <a:buNone/>
              <a:defRPr sz="2000"/>
            </a:lvl2pPr>
            <a:lvl3pPr marL="914436" indent="0" algn="ctr">
              <a:buNone/>
              <a:defRPr sz="1800"/>
            </a:lvl3pPr>
            <a:lvl4pPr marL="1371654" indent="0" algn="ctr">
              <a:buNone/>
              <a:defRPr sz="1600"/>
            </a:lvl4pPr>
            <a:lvl5pPr marL="1828872" indent="0" algn="ctr">
              <a:buNone/>
              <a:defRPr sz="1600"/>
            </a:lvl5pPr>
            <a:lvl6pPr marL="2286090" indent="0" algn="ctr">
              <a:buNone/>
              <a:defRPr sz="1600"/>
            </a:lvl6pPr>
            <a:lvl7pPr marL="2743308" indent="0" algn="ctr">
              <a:buNone/>
              <a:defRPr sz="1600"/>
            </a:lvl7pPr>
            <a:lvl8pPr marL="3200526" indent="0" algn="ctr">
              <a:buNone/>
              <a:defRPr sz="1600"/>
            </a:lvl8pPr>
            <a:lvl9pPr marL="3657744"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A560C2FA-E25F-9E72-7AB8-632CE6DD0322}"/>
              </a:ext>
            </a:extLst>
          </p:cNvPr>
          <p:cNvSpPr>
            <a:spLocks noGrp="1"/>
          </p:cNvSpPr>
          <p:nvPr>
            <p:ph type="dt" sz="half" idx="10"/>
          </p:nvPr>
        </p:nvSpPr>
        <p:spPr/>
        <p:txBody>
          <a:bodyPr/>
          <a:lstStyle/>
          <a:p>
            <a:fld id="{7D5DAC4D-0371-4B59-9146-4093939B4998}" type="datetimeFigureOut">
              <a:rPr lang="nl-NL" smtClean="0"/>
              <a:t>2-2-2026</a:t>
            </a:fld>
            <a:endParaRPr lang="nl-NL"/>
          </a:p>
        </p:txBody>
      </p:sp>
      <p:sp>
        <p:nvSpPr>
          <p:cNvPr id="5" name="Tijdelijke aanduiding voor voettekst 4">
            <a:extLst>
              <a:ext uri="{FF2B5EF4-FFF2-40B4-BE49-F238E27FC236}">
                <a16:creationId xmlns:a16="http://schemas.microsoft.com/office/drawing/2014/main" id="{BC652636-AC53-D236-496B-B5F5C5629D91}"/>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23EF5AD8-BD7B-4A43-8572-BBBA7411BF45}"/>
              </a:ext>
            </a:extLst>
          </p:cNvPr>
          <p:cNvSpPr>
            <a:spLocks noGrp="1"/>
          </p:cNvSpPr>
          <p:nvPr>
            <p:ph type="sldNum" sz="quarter" idx="12"/>
          </p:nvPr>
        </p:nvSpPr>
        <p:spPr/>
        <p:txBody>
          <a:bodyPr/>
          <a:lstStyle/>
          <a:p>
            <a:fld id="{575C3D09-C77B-41B9-A6A9-5953930A246E}" type="slidenum">
              <a:rPr lang="nl-NL" smtClean="0"/>
              <a:t>‹nr.›</a:t>
            </a:fld>
            <a:endParaRPr lang="nl-NL"/>
          </a:p>
        </p:txBody>
      </p:sp>
    </p:spTree>
    <p:extLst>
      <p:ext uri="{BB962C8B-B14F-4D97-AF65-F5344CB8AC3E}">
        <p14:creationId xmlns:p14="http://schemas.microsoft.com/office/powerpoint/2010/main" val="10181120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454C415-58F2-EF64-CCA2-51EBCCBC384C}"/>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909F9BCA-C13D-BEBA-B038-5E8DFFC00F04}"/>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E09D29BF-16E8-5D1C-DC54-B435ECA1FA34}"/>
              </a:ext>
            </a:extLst>
          </p:cNvPr>
          <p:cNvSpPr>
            <a:spLocks noGrp="1"/>
          </p:cNvSpPr>
          <p:nvPr>
            <p:ph type="dt" sz="half" idx="10"/>
          </p:nvPr>
        </p:nvSpPr>
        <p:spPr/>
        <p:txBody>
          <a:bodyPr/>
          <a:lstStyle/>
          <a:p>
            <a:fld id="{7D5DAC4D-0371-4B59-9146-4093939B4998}" type="datetimeFigureOut">
              <a:rPr lang="nl-NL" smtClean="0"/>
              <a:t>2-2-2026</a:t>
            </a:fld>
            <a:endParaRPr lang="nl-NL"/>
          </a:p>
        </p:txBody>
      </p:sp>
      <p:sp>
        <p:nvSpPr>
          <p:cNvPr id="5" name="Tijdelijke aanduiding voor voettekst 4">
            <a:extLst>
              <a:ext uri="{FF2B5EF4-FFF2-40B4-BE49-F238E27FC236}">
                <a16:creationId xmlns:a16="http://schemas.microsoft.com/office/drawing/2014/main" id="{4A6D36C2-3B9C-AA8C-0E2C-C7AC306AE1A3}"/>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161C755D-D913-EEFE-2242-8AD8F6439C4D}"/>
              </a:ext>
            </a:extLst>
          </p:cNvPr>
          <p:cNvSpPr>
            <a:spLocks noGrp="1"/>
          </p:cNvSpPr>
          <p:nvPr>
            <p:ph type="sldNum" sz="quarter" idx="12"/>
          </p:nvPr>
        </p:nvSpPr>
        <p:spPr/>
        <p:txBody>
          <a:bodyPr/>
          <a:lstStyle/>
          <a:p>
            <a:fld id="{575C3D09-C77B-41B9-A6A9-5953930A246E}" type="slidenum">
              <a:rPr lang="nl-NL" smtClean="0"/>
              <a:t>‹nr.›</a:t>
            </a:fld>
            <a:endParaRPr lang="nl-NL"/>
          </a:p>
        </p:txBody>
      </p:sp>
    </p:spTree>
    <p:extLst>
      <p:ext uri="{BB962C8B-B14F-4D97-AF65-F5344CB8AC3E}">
        <p14:creationId xmlns:p14="http://schemas.microsoft.com/office/powerpoint/2010/main" val="38137681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79E7EED5-3EB3-2DE8-1EAC-3BC68126503C}"/>
              </a:ext>
            </a:extLst>
          </p:cNvPr>
          <p:cNvSpPr>
            <a:spLocks noGrp="1"/>
          </p:cNvSpPr>
          <p:nvPr>
            <p:ph type="title" orient="vert"/>
          </p:nvPr>
        </p:nvSpPr>
        <p:spPr>
          <a:xfrm>
            <a:off x="8724900" y="365126"/>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F25B5DC5-B1E7-2CA6-029D-BF34F5239685}"/>
              </a:ext>
            </a:extLst>
          </p:cNvPr>
          <p:cNvSpPr>
            <a:spLocks noGrp="1"/>
          </p:cNvSpPr>
          <p:nvPr>
            <p:ph type="body" orient="vert" idx="1"/>
          </p:nvPr>
        </p:nvSpPr>
        <p:spPr>
          <a:xfrm>
            <a:off x="838200" y="365126"/>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DF7D0DD4-1A86-B191-5146-46874D773CB2}"/>
              </a:ext>
            </a:extLst>
          </p:cNvPr>
          <p:cNvSpPr>
            <a:spLocks noGrp="1"/>
          </p:cNvSpPr>
          <p:nvPr>
            <p:ph type="dt" sz="half" idx="10"/>
          </p:nvPr>
        </p:nvSpPr>
        <p:spPr/>
        <p:txBody>
          <a:bodyPr/>
          <a:lstStyle/>
          <a:p>
            <a:fld id="{7D5DAC4D-0371-4B59-9146-4093939B4998}" type="datetimeFigureOut">
              <a:rPr lang="nl-NL" smtClean="0"/>
              <a:t>2-2-2026</a:t>
            </a:fld>
            <a:endParaRPr lang="nl-NL"/>
          </a:p>
        </p:txBody>
      </p:sp>
      <p:sp>
        <p:nvSpPr>
          <p:cNvPr id="5" name="Tijdelijke aanduiding voor voettekst 4">
            <a:extLst>
              <a:ext uri="{FF2B5EF4-FFF2-40B4-BE49-F238E27FC236}">
                <a16:creationId xmlns:a16="http://schemas.microsoft.com/office/drawing/2014/main" id="{5207485A-8842-7040-49CA-90D22B40CD9A}"/>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6082F865-388C-479D-CC2C-50C1BC3F24E7}"/>
              </a:ext>
            </a:extLst>
          </p:cNvPr>
          <p:cNvSpPr>
            <a:spLocks noGrp="1"/>
          </p:cNvSpPr>
          <p:nvPr>
            <p:ph type="sldNum" sz="quarter" idx="12"/>
          </p:nvPr>
        </p:nvSpPr>
        <p:spPr/>
        <p:txBody>
          <a:bodyPr/>
          <a:lstStyle/>
          <a:p>
            <a:fld id="{575C3D09-C77B-41B9-A6A9-5953930A246E}" type="slidenum">
              <a:rPr lang="nl-NL" smtClean="0"/>
              <a:t>‹nr.›</a:t>
            </a:fld>
            <a:endParaRPr lang="nl-NL"/>
          </a:p>
        </p:txBody>
      </p:sp>
    </p:spTree>
    <p:extLst>
      <p:ext uri="{BB962C8B-B14F-4D97-AF65-F5344CB8AC3E}">
        <p14:creationId xmlns:p14="http://schemas.microsoft.com/office/powerpoint/2010/main" val="26463488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0FC74C0-C29F-4AC0-B394-52E318D0464D}"/>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753F9FD8-46A0-C146-4B07-37ABC700A1EF}"/>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E887AB63-18D2-A0D9-0E4F-FB4C9F5380ED}"/>
              </a:ext>
            </a:extLst>
          </p:cNvPr>
          <p:cNvSpPr>
            <a:spLocks noGrp="1"/>
          </p:cNvSpPr>
          <p:nvPr>
            <p:ph type="dt" sz="half" idx="10"/>
          </p:nvPr>
        </p:nvSpPr>
        <p:spPr/>
        <p:txBody>
          <a:bodyPr/>
          <a:lstStyle/>
          <a:p>
            <a:fld id="{7D5DAC4D-0371-4B59-9146-4093939B4998}" type="datetimeFigureOut">
              <a:rPr lang="nl-NL" smtClean="0"/>
              <a:t>2-2-2026</a:t>
            </a:fld>
            <a:endParaRPr lang="nl-NL"/>
          </a:p>
        </p:txBody>
      </p:sp>
      <p:sp>
        <p:nvSpPr>
          <p:cNvPr id="5" name="Tijdelijke aanduiding voor voettekst 4">
            <a:extLst>
              <a:ext uri="{FF2B5EF4-FFF2-40B4-BE49-F238E27FC236}">
                <a16:creationId xmlns:a16="http://schemas.microsoft.com/office/drawing/2014/main" id="{8A2920D4-6308-8A83-962C-0F60E9413C60}"/>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12339840-981E-26C4-A641-F9A294810FF5}"/>
              </a:ext>
            </a:extLst>
          </p:cNvPr>
          <p:cNvSpPr>
            <a:spLocks noGrp="1"/>
          </p:cNvSpPr>
          <p:nvPr>
            <p:ph type="sldNum" sz="quarter" idx="12"/>
          </p:nvPr>
        </p:nvSpPr>
        <p:spPr/>
        <p:txBody>
          <a:bodyPr/>
          <a:lstStyle/>
          <a:p>
            <a:fld id="{575C3D09-C77B-41B9-A6A9-5953930A246E}" type="slidenum">
              <a:rPr lang="nl-NL" smtClean="0"/>
              <a:t>‹nr.›</a:t>
            </a:fld>
            <a:endParaRPr lang="nl-NL"/>
          </a:p>
        </p:txBody>
      </p:sp>
    </p:spTree>
    <p:extLst>
      <p:ext uri="{BB962C8B-B14F-4D97-AF65-F5344CB8AC3E}">
        <p14:creationId xmlns:p14="http://schemas.microsoft.com/office/powerpoint/2010/main" val="554535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CD48D94-B4EF-FCA6-FA78-EBEA78260331}"/>
              </a:ext>
            </a:extLst>
          </p:cNvPr>
          <p:cNvSpPr>
            <a:spLocks noGrp="1"/>
          </p:cNvSpPr>
          <p:nvPr>
            <p:ph type="title"/>
          </p:nvPr>
        </p:nvSpPr>
        <p:spPr>
          <a:xfrm>
            <a:off x="831850" y="1709739"/>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783248FF-B78D-6517-CA7C-042B9B38EA50}"/>
              </a:ext>
            </a:extLst>
          </p:cNvPr>
          <p:cNvSpPr>
            <a:spLocks noGrp="1"/>
          </p:cNvSpPr>
          <p:nvPr>
            <p:ph type="body" idx="1"/>
          </p:nvPr>
        </p:nvSpPr>
        <p:spPr>
          <a:xfrm>
            <a:off x="831850" y="4589464"/>
            <a:ext cx="10515600" cy="1500187"/>
          </a:xfrm>
        </p:spPr>
        <p:txBody>
          <a:bodyPr/>
          <a:lstStyle>
            <a:lvl1pPr marL="0" indent="0">
              <a:buNone/>
              <a:defRPr sz="2401">
                <a:solidFill>
                  <a:schemeClr val="tx1">
                    <a:tint val="82000"/>
                  </a:schemeClr>
                </a:solidFill>
              </a:defRPr>
            </a:lvl1pPr>
            <a:lvl2pPr marL="457218" indent="0">
              <a:buNone/>
              <a:defRPr sz="2000">
                <a:solidFill>
                  <a:schemeClr val="tx1">
                    <a:tint val="82000"/>
                  </a:schemeClr>
                </a:solidFill>
              </a:defRPr>
            </a:lvl2pPr>
            <a:lvl3pPr marL="914436" indent="0">
              <a:buNone/>
              <a:defRPr sz="1800">
                <a:solidFill>
                  <a:schemeClr val="tx1">
                    <a:tint val="82000"/>
                  </a:schemeClr>
                </a:solidFill>
              </a:defRPr>
            </a:lvl3pPr>
            <a:lvl4pPr marL="1371654" indent="0">
              <a:buNone/>
              <a:defRPr sz="1600">
                <a:solidFill>
                  <a:schemeClr val="tx1">
                    <a:tint val="82000"/>
                  </a:schemeClr>
                </a:solidFill>
              </a:defRPr>
            </a:lvl4pPr>
            <a:lvl5pPr marL="1828872" indent="0">
              <a:buNone/>
              <a:defRPr sz="1600">
                <a:solidFill>
                  <a:schemeClr val="tx1">
                    <a:tint val="82000"/>
                  </a:schemeClr>
                </a:solidFill>
              </a:defRPr>
            </a:lvl5pPr>
            <a:lvl6pPr marL="2286090" indent="0">
              <a:buNone/>
              <a:defRPr sz="1600">
                <a:solidFill>
                  <a:schemeClr val="tx1">
                    <a:tint val="82000"/>
                  </a:schemeClr>
                </a:solidFill>
              </a:defRPr>
            </a:lvl6pPr>
            <a:lvl7pPr marL="2743308" indent="0">
              <a:buNone/>
              <a:defRPr sz="1600">
                <a:solidFill>
                  <a:schemeClr val="tx1">
                    <a:tint val="82000"/>
                  </a:schemeClr>
                </a:solidFill>
              </a:defRPr>
            </a:lvl7pPr>
            <a:lvl8pPr marL="3200526" indent="0">
              <a:buNone/>
              <a:defRPr sz="1600">
                <a:solidFill>
                  <a:schemeClr val="tx1">
                    <a:tint val="82000"/>
                  </a:schemeClr>
                </a:solidFill>
              </a:defRPr>
            </a:lvl8pPr>
            <a:lvl9pPr marL="3657744" indent="0">
              <a:buNone/>
              <a:defRPr sz="1600">
                <a:solidFill>
                  <a:schemeClr val="tx1">
                    <a:tint val="82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1CDDA537-1ABC-2561-A499-451FEDC1A15E}"/>
              </a:ext>
            </a:extLst>
          </p:cNvPr>
          <p:cNvSpPr>
            <a:spLocks noGrp="1"/>
          </p:cNvSpPr>
          <p:nvPr>
            <p:ph type="dt" sz="half" idx="10"/>
          </p:nvPr>
        </p:nvSpPr>
        <p:spPr/>
        <p:txBody>
          <a:bodyPr/>
          <a:lstStyle/>
          <a:p>
            <a:fld id="{7D5DAC4D-0371-4B59-9146-4093939B4998}" type="datetimeFigureOut">
              <a:rPr lang="nl-NL" smtClean="0"/>
              <a:t>2-2-2026</a:t>
            </a:fld>
            <a:endParaRPr lang="nl-NL"/>
          </a:p>
        </p:txBody>
      </p:sp>
      <p:sp>
        <p:nvSpPr>
          <p:cNvPr id="5" name="Tijdelijke aanduiding voor voettekst 4">
            <a:extLst>
              <a:ext uri="{FF2B5EF4-FFF2-40B4-BE49-F238E27FC236}">
                <a16:creationId xmlns:a16="http://schemas.microsoft.com/office/drawing/2014/main" id="{0777C1A0-F44D-D612-2287-6C8EAC95117A}"/>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26F42DA0-BF27-2776-8A4B-D3AF96A8ADE8}"/>
              </a:ext>
            </a:extLst>
          </p:cNvPr>
          <p:cNvSpPr>
            <a:spLocks noGrp="1"/>
          </p:cNvSpPr>
          <p:nvPr>
            <p:ph type="sldNum" sz="quarter" idx="12"/>
          </p:nvPr>
        </p:nvSpPr>
        <p:spPr/>
        <p:txBody>
          <a:bodyPr/>
          <a:lstStyle/>
          <a:p>
            <a:fld id="{575C3D09-C77B-41B9-A6A9-5953930A246E}" type="slidenum">
              <a:rPr lang="nl-NL" smtClean="0"/>
              <a:t>‹nr.›</a:t>
            </a:fld>
            <a:endParaRPr lang="nl-NL"/>
          </a:p>
        </p:txBody>
      </p:sp>
    </p:spTree>
    <p:extLst>
      <p:ext uri="{BB962C8B-B14F-4D97-AF65-F5344CB8AC3E}">
        <p14:creationId xmlns:p14="http://schemas.microsoft.com/office/powerpoint/2010/main" val="40541026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2047D31-BA75-21CC-5103-90236AFBBDA7}"/>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58213968-868A-57D2-BB44-32FAC1118001}"/>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4CED80A3-7939-76D0-D1F9-4D62A4DA73CA}"/>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90001B93-B93E-A666-C799-801CD6A3630C}"/>
              </a:ext>
            </a:extLst>
          </p:cNvPr>
          <p:cNvSpPr>
            <a:spLocks noGrp="1"/>
          </p:cNvSpPr>
          <p:nvPr>
            <p:ph type="dt" sz="half" idx="10"/>
          </p:nvPr>
        </p:nvSpPr>
        <p:spPr/>
        <p:txBody>
          <a:bodyPr/>
          <a:lstStyle/>
          <a:p>
            <a:fld id="{7D5DAC4D-0371-4B59-9146-4093939B4998}" type="datetimeFigureOut">
              <a:rPr lang="nl-NL" smtClean="0"/>
              <a:t>2-2-2026</a:t>
            </a:fld>
            <a:endParaRPr lang="nl-NL"/>
          </a:p>
        </p:txBody>
      </p:sp>
      <p:sp>
        <p:nvSpPr>
          <p:cNvPr id="6" name="Tijdelijke aanduiding voor voettekst 5">
            <a:extLst>
              <a:ext uri="{FF2B5EF4-FFF2-40B4-BE49-F238E27FC236}">
                <a16:creationId xmlns:a16="http://schemas.microsoft.com/office/drawing/2014/main" id="{FAECBCC8-91F6-001E-BD9F-51D8DC7F06AD}"/>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36F434B3-58F4-0220-3734-AFD17F52BA8D}"/>
              </a:ext>
            </a:extLst>
          </p:cNvPr>
          <p:cNvSpPr>
            <a:spLocks noGrp="1"/>
          </p:cNvSpPr>
          <p:nvPr>
            <p:ph type="sldNum" sz="quarter" idx="12"/>
          </p:nvPr>
        </p:nvSpPr>
        <p:spPr/>
        <p:txBody>
          <a:bodyPr/>
          <a:lstStyle/>
          <a:p>
            <a:fld id="{575C3D09-C77B-41B9-A6A9-5953930A246E}" type="slidenum">
              <a:rPr lang="nl-NL" smtClean="0"/>
              <a:t>‹nr.›</a:t>
            </a:fld>
            <a:endParaRPr lang="nl-NL"/>
          </a:p>
        </p:txBody>
      </p:sp>
    </p:spTree>
    <p:extLst>
      <p:ext uri="{BB962C8B-B14F-4D97-AF65-F5344CB8AC3E}">
        <p14:creationId xmlns:p14="http://schemas.microsoft.com/office/powerpoint/2010/main" val="20240183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8A5283F-B706-562D-B263-E67A9DCC77BF}"/>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2BCE856A-9200-1115-BB20-F3913C859B99}"/>
              </a:ext>
            </a:extLst>
          </p:cNvPr>
          <p:cNvSpPr>
            <a:spLocks noGrp="1"/>
          </p:cNvSpPr>
          <p:nvPr>
            <p:ph type="body" idx="1"/>
          </p:nvPr>
        </p:nvSpPr>
        <p:spPr>
          <a:xfrm>
            <a:off x="839789" y="1681163"/>
            <a:ext cx="5157787" cy="823912"/>
          </a:xfrm>
        </p:spPr>
        <p:txBody>
          <a:bodyPr anchor="b"/>
          <a:lstStyle>
            <a:lvl1pPr marL="0" indent="0">
              <a:buNone/>
              <a:defRPr sz="2401" b="1"/>
            </a:lvl1pPr>
            <a:lvl2pPr marL="457218" indent="0">
              <a:buNone/>
              <a:defRPr sz="2000" b="1"/>
            </a:lvl2pPr>
            <a:lvl3pPr marL="914436" indent="0">
              <a:buNone/>
              <a:defRPr sz="1800" b="1"/>
            </a:lvl3pPr>
            <a:lvl4pPr marL="1371654" indent="0">
              <a:buNone/>
              <a:defRPr sz="1600" b="1"/>
            </a:lvl4pPr>
            <a:lvl5pPr marL="1828872" indent="0">
              <a:buNone/>
              <a:defRPr sz="1600" b="1"/>
            </a:lvl5pPr>
            <a:lvl6pPr marL="2286090" indent="0">
              <a:buNone/>
              <a:defRPr sz="1600" b="1"/>
            </a:lvl6pPr>
            <a:lvl7pPr marL="2743308" indent="0">
              <a:buNone/>
              <a:defRPr sz="1600" b="1"/>
            </a:lvl7pPr>
            <a:lvl8pPr marL="3200526" indent="0">
              <a:buNone/>
              <a:defRPr sz="1600" b="1"/>
            </a:lvl8pPr>
            <a:lvl9pPr marL="3657744"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59FDBA07-31F1-A679-24F2-17902AC0C826}"/>
              </a:ext>
            </a:extLst>
          </p:cNvPr>
          <p:cNvSpPr>
            <a:spLocks noGrp="1"/>
          </p:cNvSpPr>
          <p:nvPr>
            <p:ph sz="half" idx="2"/>
          </p:nvPr>
        </p:nvSpPr>
        <p:spPr>
          <a:xfrm>
            <a:off x="839789" y="2505076"/>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D280AFF7-D113-8832-922E-DB3020D12881}"/>
              </a:ext>
            </a:extLst>
          </p:cNvPr>
          <p:cNvSpPr>
            <a:spLocks noGrp="1"/>
          </p:cNvSpPr>
          <p:nvPr>
            <p:ph type="body" sz="quarter" idx="3"/>
          </p:nvPr>
        </p:nvSpPr>
        <p:spPr>
          <a:xfrm>
            <a:off x="6172200" y="1681163"/>
            <a:ext cx="5183188" cy="823912"/>
          </a:xfrm>
        </p:spPr>
        <p:txBody>
          <a:bodyPr anchor="b"/>
          <a:lstStyle>
            <a:lvl1pPr marL="0" indent="0">
              <a:buNone/>
              <a:defRPr sz="2401" b="1"/>
            </a:lvl1pPr>
            <a:lvl2pPr marL="457218" indent="0">
              <a:buNone/>
              <a:defRPr sz="2000" b="1"/>
            </a:lvl2pPr>
            <a:lvl3pPr marL="914436" indent="0">
              <a:buNone/>
              <a:defRPr sz="1800" b="1"/>
            </a:lvl3pPr>
            <a:lvl4pPr marL="1371654" indent="0">
              <a:buNone/>
              <a:defRPr sz="1600" b="1"/>
            </a:lvl4pPr>
            <a:lvl5pPr marL="1828872" indent="0">
              <a:buNone/>
              <a:defRPr sz="1600" b="1"/>
            </a:lvl5pPr>
            <a:lvl6pPr marL="2286090" indent="0">
              <a:buNone/>
              <a:defRPr sz="1600" b="1"/>
            </a:lvl6pPr>
            <a:lvl7pPr marL="2743308" indent="0">
              <a:buNone/>
              <a:defRPr sz="1600" b="1"/>
            </a:lvl7pPr>
            <a:lvl8pPr marL="3200526" indent="0">
              <a:buNone/>
              <a:defRPr sz="1600" b="1"/>
            </a:lvl8pPr>
            <a:lvl9pPr marL="3657744"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13AEA7F6-E20C-B583-0508-6DB187B8664E}"/>
              </a:ext>
            </a:extLst>
          </p:cNvPr>
          <p:cNvSpPr>
            <a:spLocks noGrp="1"/>
          </p:cNvSpPr>
          <p:nvPr>
            <p:ph sz="quarter" idx="4"/>
          </p:nvPr>
        </p:nvSpPr>
        <p:spPr>
          <a:xfrm>
            <a:off x="6172200" y="2505076"/>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3F0E6A8D-0480-2763-C473-EF080F8DE8EE}"/>
              </a:ext>
            </a:extLst>
          </p:cNvPr>
          <p:cNvSpPr>
            <a:spLocks noGrp="1"/>
          </p:cNvSpPr>
          <p:nvPr>
            <p:ph type="dt" sz="half" idx="10"/>
          </p:nvPr>
        </p:nvSpPr>
        <p:spPr/>
        <p:txBody>
          <a:bodyPr/>
          <a:lstStyle/>
          <a:p>
            <a:fld id="{7D5DAC4D-0371-4B59-9146-4093939B4998}" type="datetimeFigureOut">
              <a:rPr lang="nl-NL" smtClean="0"/>
              <a:t>2-2-2026</a:t>
            </a:fld>
            <a:endParaRPr lang="nl-NL"/>
          </a:p>
        </p:txBody>
      </p:sp>
      <p:sp>
        <p:nvSpPr>
          <p:cNvPr id="8" name="Tijdelijke aanduiding voor voettekst 7">
            <a:extLst>
              <a:ext uri="{FF2B5EF4-FFF2-40B4-BE49-F238E27FC236}">
                <a16:creationId xmlns:a16="http://schemas.microsoft.com/office/drawing/2014/main" id="{44DCADE9-DA1E-AF77-087D-DBCB2CDE526E}"/>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43C290D0-1C82-1B0C-66BE-D45673626306}"/>
              </a:ext>
            </a:extLst>
          </p:cNvPr>
          <p:cNvSpPr>
            <a:spLocks noGrp="1"/>
          </p:cNvSpPr>
          <p:nvPr>
            <p:ph type="sldNum" sz="quarter" idx="12"/>
          </p:nvPr>
        </p:nvSpPr>
        <p:spPr/>
        <p:txBody>
          <a:bodyPr/>
          <a:lstStyle/>
          <a:p>
            <a:fld id="{575C3D09-C77B-41B9-A6A9-5953930A246E}" type="slidenum">
              <a:rPr lang="nl-NL" smtClean="0"/>
              <a:t>‹nr.›</a:t>
            </a:fld>
            <a:endParaRPr lang="nl-NL"/>
          </a:p>
        </p:txBody>
      </p:sp>
    </p:spTree>
    <p:extLst>
      <p:ext uri="{BB962C8B-B14F-4D97-AF65-F5344CB8AC3E}">
        <p14:creationId xmlns:p14="http://schemas.microsoft.com/office/powerpoint/2010/main" val="13684987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A45F2F4-E0CC-A2DB-275C-15227B12456A}"/>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C2782B22-E5E2-EF84-8B1D-A8917D973CD5}"/>
              </a:ext>
            </a:extLst>
          </p:cNvPr>
          <p:cNvSpPr>
            <a:spLocks noGrp="1"/>
          </p:cNvSpPr>
          <p:nvPr>
            <p:ph type="dt" sz="half" idx="10"/>
          </p:nvPr>
        </p:nvSpPr>
        <p:spPr/>
        <p:txBody>
          <a:bodyPr/>
          <a:lstStyle/>
          <a:p>
            <a:fld id="{7D5DAC4D-0371-4B59-9146-4093939B4998}" type="datetimeFigureOut">
              <a:rPr lang="nl-NL" smtClean="0"/>
              <a:t>2-2-2026</a:t>
            </a:fld>
            <a:endParaRPr lang="nl-NL"/>
          </a:p>
        </p:txBody>
      </p:sp>
      <p:sp>
        <p:nvSpPr>
          <p:cNvPr id="4" name="Tijdelijke aanduiding voor voettekst 3">
            <a:extLst>
              <a:ext uri="{FF2B5EF4-FFF2-40B4-BE49-F238E27FC236}">
                <a16:creationId xmlns:a16="http://schemas.microsoft.com/office/drawing/2014/main" id="{6EFFF9AC-2C28-409E-8D0D-C5AED2020065}"/>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FF4E443C-9C96-DC83-DA8A-68BF6EEACB13}"/>
              </a:ext>
            </a:extLst>
          </p:cNvPr>
          <p:cNvSpPr>
            <a:spLocks noGrp="1"/>
          </p:cNvSpPr>
          <p:nvPr>
            <p:ph type="sldNum" sz="quarter" idx="12"/>
          </p:nvPr>
        </p:nvSpPr>
        <p:spPr/>
        <p:txBody>
          <a:bodyPr/>
          <a:lstStyle/>
          <a:p>
            <a:fld id="{575C3D09-C77B-41B9-A6A9-5953930A246E}" type="slidenum">
              <a:rPr lang="nl-NL" smtClean="0"/>
              <a:t>‹nr.›</a:t>
            </a:fld>
            <a:endParaRPr lang="nl-NL"/>
          </a:p>
        </p:txBody>
      </p:sp>
    </p:spTree>
    <p:extLst>
      <p:ext uri="{BB962C8B-B14F-4D97-AF65-F5344CB8AC3E}">
        <p14:creationId xmlns:p14="http://schemas.microsoft.com/office/powerpoint/2010/main" val="21020838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914F17C1-010D-27E6-9765-B5EFD7593D4C}"/>
              </a:ext>
            </a:extLst>
          </p:cNvPr>
          <p:cNvSpPr>
            <a:spLocks noGrp="1"/>
          </p:cNvSpPr>
          <p:nvPr>
            <p:ph type="dt" sz="half" idx="10"/>
          </p:nvPr>
        </p:nvSpPr>
        <p:spPr/>
        <p:txBody>
          <a:bodyPr/>
          <a:lstStyle/>
          <a:p>
            <a:fld id="{7D5DAC4D-0371-4B59-9146-4093939B4998}" type="datetimeFigureOut">
              <a:rPr lang="nl-NL" smtClean="0"/>
              <a:t>2-2-2026</a:t>
            </a:fld>
            <a:endParaRPr lang="nl-NL"/>
          </a:p>
        </p:txBody>
      </p:sp>
      <p:sp>
        <p:nvSpPr>
          <p:cNvPr id="3" name="Tijdelijke aanduiding voor voettekst 2">
            <a:extLst>
              <a:ext uri="{FF2B5EF4-FFF2-40B4-BE49-F238E27FC236}">
                <a16:creationId xmlns:a16="http://schemas.microsoft.com/office/drawing/2014/main" id="{B52090C8-49EA-5253-25FA-00F39149060D}"/>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C3674ED9-614A-D253-05F7-F2FB6844575D}"/>
              </a:ext>
            </a:extLst>
          </p:cNvPr>
          <p:cNvSpPr>
            <a:spLocks noGrp="1"/>
          </p:cNvSpPr>
          <p:nvPr>
            <p:ph type="sldNum" sz="quarter" idx="12"/>
          </p:nvPr>
        </p:nvSpPr>
        <p:spPr/>
        <p:txBody>
          <a:bodyPr/>
          <a:lstStyle/>
          <a:p>
            <a:fld id="{575C3D09-C77B-41B9-A6A9-5953930A246E}" type="slidenum">
              <a:rPr lang="nl-NL" smtClean="0"/>
              <a:t>‹nr.›</a:t>
            </a:fld>
            <a:endParaRPr lang="nl-NL"/>
          </a:p>
        </p:txBody>
      </p:sp>
    </p:spTree>
    <p:extLst>
      <p:ext uri="{BB962C8B-B14F-4D97-AF65-F5344CB8AC3E}">
        <p14:creationId xmlns:p14="http://schemas.microsoft.com/office/powerpoint/2010/main" val="2176490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3877D4D-47ED-B882-1E3F-FC0869504B82}"/>
              </a:ext>
            </a:extLst>
          </p:cNvPr>
          <p:cNvSpPr>
            <a:spLocks noGrp="1"/>
          </p:cNvSpPr>
          <p:nvPr>
            <p:ph type="title"/>
          </p:nvPr>
        </p:nvSpPr>
        <p:spPr>
          <a:xfrm>
            <a:off x="839789"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E5CF3B09-D454-E3F3-804B-7A206C6404A8}"/>
              </a:ext>
            </a:extLst>
          </p:cNvPr>
          <p:cNvSpPr>
            <a:spLocks noGrp="1"/>
          </p:cNvSpPr>
          <p:nvPr>
            <p:ph idx="1"/>
          </p:nvPr>
        </p:nvSpPr>
        <p:spPr>
          <a:xfrm>
            <a:off x="5183188" y="987426"/>
            <a:ext cx="6172200" cy="4873625"/>
          </a:xfrm>
        </p:spPr>
        <p:txBody>
          <a:bodyPr/>
          <a:lstStyle>
            <a:lvl1pPr>
              <a:defRPr sz="3200"/>
            </a:lvl1pPr>
            <a:lvl2pPr>
              <a:defRPr sz="2800"/>
            </a:lvl2pPr>
            <a:lvl3pPr>
              <a:defRPr sz="2401"/>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46B17B27-B040-5A46-F5D7-4CBB87C486BA}"/>
              </a:ext>
            </a:extLst>
          </p:cNvPr>
          <p:cNvSpPr>
            <a:spLocks noGrp="1"/>
          </p:cNvSpPr>
          <p:nvPr>
            <p:ph type="body" sz="half" idx="2"/>
          </p:nvPr>
        </p:nvSpPr>
        <p:spPr>
          <a:xfrm>
            <a:off x="839789" y="2057400"/>
            <a:ext cx="3932237" cy="3811588"/>
          </a:xfrm>
        </p:spPr>
        <p:txBody>
          <a:bodyPr/>
          <a:lstStyle>
            <a:lvl1pPr marL="0" indent="0">
              <a:buNone/>
              <a:defRPr sz="1600"/>
            </a:lvl1pPr>
            <a:lvl2pPr marL="457218" indent="0">
              <a:buNone/>
              <a:defRPr sz="1400"/>
            </a:lvl2pPr>
            <a:lvl3pPr marL="914436" indent="0">
              <a:buNone/>
              <a:defRPr sz="1200"/>
            </a:lvl3pPr>
            <a:lvl4pPr marL="1371654" indent="0">
              <a:buNone/>
              <a:defRPr sz="1000"/>
            </a:lvl4pPr>
            <a:lvl5pPr marL="1828872" indent="0">
              <a:buNone/>
              <a:defRPr sz="1000"/>
            </a:lvl5pPr>
            <a:lvl6pPr marL="2286090" indent="0">
              <a:buNone/>
              <a:defRPr sz="1000"/>
            </a:lvl6pPr>
            <a:lvl7pPr marL="2743308" indent="0">
              <a:buNone/>
              <a:defRPr sz="1000"/>
            </a:lvl7pPr>
            <a:lvl8pPr marL="3200526" indent="0">
              <a:buNone/>
              <a:defRPr sz="1000"/>
            </a:lvl8pPr>
            <a:lvl9pPr marL="3657744"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CDD8A9F9-C739-300B-E055-47D7D0193EC7}"/>
              </a:ext>
            </a:extLst>
          </p:cNvPr>
          <p:cNvSpPr>
            <a:spLocks noGrp="1"/>
          </p:cNvSpPr>
          <p:nvPr>
            <p:ph type="dt" sz="half" idx="10"/>
          </p:nvPr>
        </p:nvSpPr>
        <p:spPr/>
        <p:txBody>
          <a:bodyPr/>
          <a:lstStyle/>
          <a:p>
            <a:fld id="{7D5DAC4D-0371-4B59-9146-4093939B4998}" type="datetimeFigureOut">
              <a:rPr lang="nl-NL" smtClean="0"/>
              <a:t>2-2-2026</a:t>
            </a:fld>
            <a:endParaRPr lang="nl-NL"/>
          </a:p>
        </p:txBody>
      </p:sp>
      <p:sp>
        <p:nvSpPr>
          <p:cNvPr id="6" name="Tijdelijke aanduiding voor voettekst 5">
            <a:extLst>
              <a:ext uri="{FF2B5EF4-FFF2-40B4-BE49-F238E27FC236}">
                <a16:creationId xmlns:a16="http://schemas.microsoft.com/office/drawing/2014/main" id="{A01EF076-3821-3CE8-D73C-E0535FD67764}"/>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1BC870E9-1B6D-EAEE-04BC-8832CFBEA295}"/>
              </a:ext>
            </a:extLst>
          </p:cNvPr>
          <p:cNvSpPr>
            <a:spLocks noGrp="1"/>
          </p:cNvSpPr>
          <p:nvPr>
            <p:ph type="sldNum" sz="quarter" idx="12"/>
          </p:nvPr>
        </p:nvSpPr>
        <p:spPr/>
        <p:txBody>
          <a:bodyPr/>
          <a:lstStyle/>
          <a:p>
            <a:fld id="{575C3D09-C77B-41B9-A6A9-5953930A246E}" type="slidenum">
              <a:rPr lang="nl-NL" smtClean="0"/>
              <a:t>‹nr.›</a:t>
            </a:fld>
            <a:endParaRPr lang="nl-NL"/>
          </a:p>
        </p:txBody>
      </p:sp>
    </p:spTree>
    <p:extLst>
      <p:ext uri="{BB962C8B-B14F-4D97-AF65-F5344CB8AC3E}">
        <p14:creationId xmlns:p14="http://schemas.microsoft.com/office/powerpoint/2010/main" val="7570254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EA69608-8ACE-870C-A7DA-5EBD3AF8F98E}"/>
              </a:ext>
            </a:extLst>
          </p:cNvPr>
          <p:cNvSpPr>
            <a:spLocks noGrp="1"/>
          </p:cNvSpPr>
          <p:nvPr>
            <p:ph type="title"/>
          </p:nvPr>
        </p:nvSpPr>
        <p:spPr>
          <a:xfrm>
            <a:off x="839789"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A8D75BC0-978D-7C96-E4FA-1F78972FE986}"/>
              </a:ext>
            </a:extLst>
          </p:cNvPr>
          <p:cNvSpPr>
            <a:spLocks noGrp="1"/>
          </p:cNvSpPr>
          <p:nvPr>
            <p:ph type="pic" idx="1"/>
          </p:nvPr>
        </p:nvSpPr>
        <p:spPr>
          <a:xfrm>
            <a:off x="5183188" y="987426"/>
            <a:ext cx="6172200" cy="4873625"/>
          </a:xfrm>
        </p:spPr>
        <p:txBody>
          <a:bodyPr/>
          <a:lstStyle>
            <a:lvl1pPr marL="0" indent="0">
              <a:buNone/>
              <a:defRPr sz="3200"/>
            </a:lvl1pPr>
            <a:lvl2pPr marL="457218" indent="0">
              <a:buNone/>
              <a:defRPr sz="2800"/>
            </a:lvl2pPr>
            <a:lvl3pPr marL="914436" indent="0">
              <a:buNone/>
              <a:defRPr sz="2401"/>
            </a:lvl3pPr>
            <a:lvl4pPr marL="1371654" indent="0">
              <a:buNone/>
              <a:defRPr sz="2000"/>
            </a:lvl4pPr>
            <a:lvl5pPr marL="1828872" indent="0">
              <a:buNone/>
              <a:defRPr sz="2000"/>
            </a:lvl5pPr>
            <a:lvl6pPr marL="2286090" indent="0">
              <a:buNone/>
              <a:defRPr sz="2000"/>
            </a:lvl6pPr>
            <a:lvl7pPr marL="2743308" indent="0">
              <a:buNone/>
              <a:defRPr sz="2000"/>
            </a:lvl7pPr>
            <a:lvl8pPr marL="3200526" indent="0">
              <a:buNone/>
              <a:defRPr sz="2000"/>
            </a:lvl8pPr>
            <a:lvl9pPr marL="3657744" indent="0">
              <a:buNone/>
              <a:defRPr sz="2000"/>
            </a:lvl9pPr>
          </a:lstStyle>
          <a:p>
            <a:endParaRPr lang="nl-NL"/>
          </a:p>
        </p:txBody>
      </p:sp>
      <p:sp>
        <p:nvSpPr>
          <p:cNvPr id="4" name="Tijdelijke aanduiding voor tekst 3">
            <a:extLst>
              <a:ext uri="{FF2B5EF4-FFF2-40B4-BE49-F238E27FC236}">
                <a16:creationId xmlns:a16="http://schemas.microsoft.com/office/drawing/2014/main" id="{460FC7F7-150B-5E27-B98F-08F4241FBC98}"/>
              </a:ext>
            </a:extLst>
          </p:cNvPr>
          <p:cNvSpPr>
            <a:spLocks noGrp="1"/>
          </p:cNvSpPr>
          <p:nvPr>
            <p:ph type="body" sz="half" idx="2"/>
          </p:nvPr>
        </p:nvSpPr>
        <p:spPr>
          <a:xfrm>
            <a:off x="839789" y="2057400"/>
            <a:ext cx="3932237" cy="3811588"/>
          </a:xfrm>
        </p:spPr>
        <p:txBody>
          <a:bodyPr/>
          <a:lstStyle>
            <a:lvl1pPr marL="0" indent="0">
              <a:buNone/>
              <a:defRPr sz="1600"/>
            </a:lvl1pPr>
            <a:lvl2pPr marL="457218" indent="0">
              <a:buNone/>
              <a:defRPr sz="1400"/>
            </a:lvl2pPr>
            <a:lvl3pPr marL="914436" indent="0">
              <a:buNone/>
              <a:defRPr sz="1200"/>
            </a:lvl3pPr>
            <a:lvl4pPr marL="1371654" indent="0">
              <a:buNone/>
              <a:defRPr sz="1000"/>
            </a:lvl4pPr>
            <a:lvl5pPr marL="1828872" indent="0">
              <a:buNone/>
              <a:defRPr sz="1000"/>
            </a:lvl5pPr>
            <a:lvl6pPr marL="2286090" indent="0">
              <a:buNone/>
              <a:defRPr sz="1000"/>
            </a:lvl6pPr>
            <a:lvl7pPr marL="2743308" indent="0">
              <a:buNone/>
              <a:defRPr sz="1000"/>
            </a:lvl7pPr>
            <a:lvl8pPr marL="3200526" indent="0">
              <a:buNone/>
              <a:defRPr sz="1000"/>
            </a:lvl8pPr>
            <a:lvl9pPr marL="3657744"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A725AD4B-2484-682B-EBD7-5FE931AD422D}"/>
              </a:ext>
            </a:extLst>
          </p:cNvPr>
          <p:cNvSpPr>
            <a:spLocks noGrp="1"/>
          </p:cNvSpPr>
          <p:nvPr>
            <p:ph type="dt" sz="half" idx="10"/>
          </p:nvPr>
        </p:nvSpPr>
        <p:spPr/>
        <p:txBody>
          <a:bodyPr/>
          <a:lstStyle/>
          <a:p>
            <a:fld id="{7D5DAC4D-0371-4B59-9146-4093939B4998}" type="datetimeFigureOut">
              <a:rPr lang="nl-NL" smtClean="0"/>
              <a:t>2-2-2026</a:t>
            </a:fld>
            <a:endParaRPr lang="nl-NL"/>
          </a:p>
        </p:txBody>
      </p:sp>
      <p:sp>
        <p:nvSpPr>
          <p:cNvPr id="6" name="Tijdelijke aanduiding voor voettekst 5">
            <a:extLst>
              <a:ext uri="{FF2B5EF4-FFF2-40B4-BE49-F238E27FC236}">
                <a16:creationId xmlns:a16="http://schemas.microsoft.com/office/drawing/2014/main" id="{D5CFDBC8-FF53-B451-3F37-65CBC27B05B1}"/>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9A78DBAB-DEB0-44E8-DC1E-9BDEE4D255EB}"/>
              </a:ext>
            </a:extLst>
          </p:cNvPr>
          <p:cNvSpPr>
            <a:spLocks noGrp="1"/>
          </p:cNvSpPr>
          <p:nvPr>
            <p:ph type="sldNum" sz="quarter" idx="12"/>
          </p:nvPr>
        </p:nvSpPr>
        <p:spPr/>
        <p:txBody>
          <a:bodyPr/>
          <a:lstStyle/>
          <a:p>
            <a:fld id="{575C3D09-C77B-41B9-A6A9-5953930A246E}" type="slidenum">
              <a:rPr lang="nl-NL" smtClean="0"/>
              <a:t>‹nr.›</a:t>
            </a:fld>
            <a:endParaRPr lang="nl-NL"/>
          </a:p>
        </p:txBody>
      </p:sp>
    </p:spTree>
    <p:extLst>
      <p:ext uri="{BB962C8B-B14F-4D97-AF65-F5344CB8AC3E}">
        <p14:creationId xmlns:p14="http://schemas.microsoft.com/office/powerpoint/2010/main" val="8640849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CF2722B3-A4A5-3F01-DCCD-58106DF278A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226F5935-3DA6-6C90-CD25-3D0608B7D78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99B5FC60-511F-C4ED-DBFC-87894D4DB45C}"/>
              </a:ext>
            </a:extLst>
          </p:cNvPr>
          <p:cNvSpPr>
            <a:spLocks noGrp="1"/>
          </p:cNvSpPr>
          <p:nvPr>
            <p:ph type="dt" sz="half" idx="2"/>
          </p:nvPr>
        </p:nvSpPr>
        <p:spPr>
          <a:xfrm>
            <a:off x="838201" y="6356351"/>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7D5DAC4D-0371-4B59-9146-4093939B4998}" type="datetimeFigureOut">
              <a:rPr lang="nl-NL" smtClean="0"/>
              <a:t>2-2-2026</a:t>
            </a:fld>
            <a:endParaRPr lang="nl-NL"/>
          </a:p>
        </p:txBody>
      </p:sp>
      <p:sp>
        <p:nvSpPr>
          <p:cNvPr id="5" name="Tijdelijke aanduiding voor voettekst 4">
            <a:extLst>
              <a:ext uri="{FF2B5EF4-FFF2-40B4-BE49-F238E27FC236}">
                <a16:creationId xmlns:a16="http://schemas.microsoft.com/office/drawing/2014/main" id="{A10E9D8E-C498-EA19-E77A-66FD77CC4636}"/>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nl-NL"/>
          </a:p>
        </p:txBody>
      </p:sp>
      <p:sp>
        <p:nvSpPr>
          <p:cNvPr id="6" name="Tijdelijke aanduiding voor dianummer 5">
            <a:extLst>
              <a:ext uri="{FF2B5EF4-FFF2-40B4-BE49-F238E27FC236}">
                <a16:creationId xmlns:a16="http://schemas.microsoft.com/office/drawing/2014/main" id="{E657EDD2-5EB9-A105-1C95-04F175980D34}"/>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575C3D09-C77B-41B9-A6A9-5953930A246E}" type="slidenum">
              <a:rPr lang="nl-NL" smtClean="0"/>
              <a:t>‹nr.›</a:t>
            </a:fld>
            <a:endParaRPr lang="nl-NL"/>
          </a:p>
        </p:txBody>
      </p:sp>
    </p:spTree>
    <p:extLst>
      <p:ext uri="{BB962C8B-B14F-4D97-AF65-F5344CB8AC3E}">
        <p14:creationId xmlns:p14="http://schemas.microsoft.com/office/powerpoint/2010/main" val="26439091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36"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9" indent="-228609" algn="l" defTabSz="91443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27" indent="-228609" algn="l" defTabSz="914436" rtl="0" eaLnBrk="1" latinLnBrk="0" hangingPunct="1">
        <a:lnSpc>
          <a:spcPct val="90000"/>
        </a:lnSpc>
        <a:spcBef>
          <a:spcPts val="500"/>
        </a:spcBef>
        <a:buFont typeface="Arial" panose="020B0604020202020204" pitchFamily="34" charset="0"/>
        <a:buChar char="•"/>
        <a:defRPr sz="2401" kern="1200">
          <a:solidFill>
            <a:schemeClr val="tx1"/>
          </a:solidFill>
          <a:latin typeface="+mn-lt"/>
          <a:ea typeface="+mn-ea"/>
          <a:cs typeface="+mn-cs"/>
        </a:defRPr>
      </a:lvl2pPr>
      <a:lvl3pPr marL="1143045" indent="-228609" algn="l" defTabSz="91443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63" indent="-228609" algn="l" defTabSz="91443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82" indent="-228609" algn="l" defTabSz="91443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99" indent="-228609" algn="l" defTabSz="91443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18" indent="-228609" algn="l" defTabSz="91443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35" indent="-228609" algn="l" defTabSz="91443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54" indent="-228609" algn="l" defTabSz="91443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36" rtl="0" eaLnBrk="1" latinLnBrk="0" hangingPunct="1">
        <a:defRPr sz="1800" kern="1200">
          <a:solidFill>
            <a:schemeClr val="tx1"/>
          </a:solidFill>
          <a:latin typeface="+mn-lt"/>
          <a:ea typeface="+mn-ea"/>
          <a:cs typeface="+mn-cs"/>
        </a:defRPr>
      </a:lvl1pPr>
      <a:lvl2pPr marL="457218" algn="l" defTabSz="914436" rtl="0" eaLnBrk="1" latinLnBrk="0" hangingPunct="1">
        <a:defRPr sz="1800" kern="1200">
          <a:solidFill>
            <a:schemeClr val="tx1"/>
          </a:solidFill>
          <a:latin typeface="+mn-lt"/>
          <a:ea typeface="+mn-ea"/>
          <a:cs typeface="+mn-cs"/>
        </a:defRPr>
      </a:lvl2pPr>
      <a:lvl3pPr marL="914436" algn="l" defTabSz="914436" rtl="0" eaLnBrk="1" latinLnBrk="0" hangingPunct="1">
        <a:defRPr sz="1800" kern="1200">
          <a:solidFill>
            <a:schemeClr val="tx1"/>
          </a:solidFill>
          <a:latin typeface="+mn-lt"/>
          <a:ea typeface="+mn-ea"/>
          <a:cs typeface="+mn-cs"/>
        </a:defRPr>
      </a:lvl3pPr>
      <a:lvl4pPr marL="1371654" algn="l" defTabSz="914436" rtl="0" eaLnBrk="1" latinLnBrk="0" hangingPunct="1">
        <a:defRPr sz="1800" kern="1200">
          <a:solidFill>
            <a:schemeClr val="tx1"/>
          </a:solidFill>
          <a:latin typeface="+mn-lt"/>
          <a:ea typeface="+mn-ea"/>
          <a:cs typeface="+mn-cs"/>
        </a:defRPr>
      </a:lvl4pPr>
      <a:lvl5pPr marL="1828872" algn="l" defTabSz="914436" rtl="0" eaLnBrk="1" latinLnBrk="0" hangingPunct="1">
        <a:defRPr sz="1800" kern="1200">
          <a:solidFill>
            <a:schemeClr val="tx1"/>
          </a:solidFill>
          <a:latin typeface="+mn-lt"/>
          <a:ea typeface="+mn-ea"/>
          <a:cs typeface="+mn-cs"/>
        </a:defRPr>
      </a:lvl5pPr>
      <a:lvl6pPr marL="2286090" algn="l" defTabSz="914436" rtl="0" eaLnBrk="1" latinLnBrk="0" hangingPunct="1">
        <a:defRPr sz="1800" kern="1200">
          <a:solidFill>
            <a:schemeClr val="tx1"/>
          </a:solidFill>
          <a:latin typeface="+mn-lt"/>
          <a:ea typeface="+mn-ea"/>
          <a:cs typeface="+mn-cs"/>
        </a:defRPr>
      </a:lvl6pPr>
      <a:lvl7pPr marL="2743308" algn="l" defTabSz="914436" rtl="0" eaLnBrk="1" latinLnBrk="0" hangingPunct="1">
        <a:defRPr sz="1800" kern="1200">
          <a:solidFill>
            <a:schemeClr val="tx1"/>
          </a:solidFill>
          <a:latin typeface="+mn-lt"/>
          <a:ea typeface="+mn-ea"/>
          <a:cs typeface="+mn-cs"/>
        </a:defRPr>
      </a:lvl7pPr>
      <a:lvl8pPr marL="3200526" algn="l" defTabSz="914436" rtl="0" eaLnBrk="1" latinLnBrk="0" hangingPunct="1">
        <a:defRPr sz="1800" kern="1200">
          <a:solidFill>
            <a:schemeClr val="tx1"/>
          </a:solidFill>
          <a:latin typeface="+mn-lt"/>
          <a:ea typeface="+mn-ea"/>
          <a:cs typeface="+mn-cs"/>
        </a:defRPr>
      </a:lvl8pPr>
      <a:lvl9pPr marL="3657744" algn="l" defTabSz="914436"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8.svg"/><Relationship Id="rId13" Type="http://schemas.openxmlformats.org/officeDocument/2006/relationships/image" Target="../media/image13.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svg"/><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6.sv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svg"/><Relationship Id="rId4" Type="http://schemas.openxmlformats.org/officeDocument/2006/relationships/image" Target="../media/image4.svg"/><Relationship Id="rId9" Type="http://schemas.openxmlformats.org/officeDocument/2006/relationships/image" Target="../media/image9.png"/><Relationship Id="rId14" Type="http://schemas.openxmlformats.org/officeDocument/2006/relationships/image" Target="../media/image14.svg"/></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svg"/><Relationship Id="rId3" Type="http://schemas.openxmlformats.org/officeDocument/2006/relationships/image" Target="../media/image4.svg"/><Relationship Id="rId7" Type="http://schemas.openxmlformats.org/officeDocument/2006/relationships/image" Target="../media/image8.svg"/><Relationship Id="rId12"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11" Type="http://schemas.openxmlformats.org/officeDocument/2006/relationships/image" Target="../media/image12.svg"/><Relationship Id="rId5" Type="http://schemas.openxmlformats.org/officeDocument/2006/relationships/image" Target="../media/image6.svg"/><Relationship Id="rId15" Type="http://schemas.openxmlformats.org/officeDocument/2006/relationships/image" Target="../media/image16.sv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svg"/><Relationship Id="rId14" Type="http://schemas.openxmlformats.org/officeDocument/2006/relationships/image" Target="../media/image15.png"/></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18" Type="http://schemas.openxmlformats.org/officeDocument/2006/relationships/image" Target="../media/image17.png"/><Relationship Id="rId3" Type="http://schemas.openxmlformats.org/officeDocument/2006/relationships/slideLayout" Target="../slideLayouts/slideLayout1.xml"/><Relationship Id="rId7" Type="http://schemas.openxmlformats.org/officeDocument/2006/relationships/image" Target="../media/image6.svg"/><Relationship Id="rId12" Type="http://schemas.openxmlformats.org/officeDocument/2006/relationships/image" Target="../media/image11.png"/><Relationship Id="rId17" Type="http://schemas.openxmlformats.org/officeDocument/2006/relationships/image" Target="../media/image16.svg"/><Relationship Id="rId2" Type="http://schemas.microsoft.com/office/2007/relationships/media" Target="../media/media1.mp3"/><Relationship Id="rId16" Type="http://schemas.openxmlformats.org/officeDocument/2006/relationships/image" Target="../media/image15.png"/><Relationship Id="rId20" Type="http://schemas.openxmlformats.org/officeDocument/2006/relationships/image" Target="../media/image19.png"/><Relationship Id="rId1" Type="http://schemas.openxmlformats.org/officeDocument/2006/relationships/audio" Target="NULL" TargetMode="Externa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9.png"/><Relationship Id="rId19" Type="http://schemas.openxmlformats.org/officeDocument/2006/relationships/image" Target="../media/image18.sv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3.png"/></Relationships>
</file>

<file path=ppt/slides/_rels/slide5.xml.rels><?xml version="1.0" encoding="UTF-8" standalone="yes"?>
<Relationships xmlns="http://schemas.openxmlformats.org/package/2006/relationships"><Relationship Id="rId8" Type="http://schemas.openxmlformats.org/officeDocument/2006/relationships/image" Target="../media/image8.svg"/><Relationship Id="rId13" Type="http://schemas.openxmlformats.org/officeDocument/2006/relationships/image" Target="../media/image13.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svg"/><Relationship Id="rId2" Type="http://schemas.openxmlformats.org/officeDocument/2006/relationships/image" Target="../media/image20.png"/><Relationship Id="rId16" Type="http://schemas.openxmlformats.org/officeDocument/2006/relationships/image" Target="../media/image16.svg"/><Relationship Id="rId1" Type="http://schemas.openxmlformats.org/officeDocument/2006/relationships/slideLayout" Target="../slideLayouts/slideLayout1.xml"/><Relationship Id="rId6" Type="http://schemas.openxmlformats.org/officeDocument/2006/relationships/image" Target="../media/image6.svg"/><Relationship Id="rId11" Type="http://schemas.openxmlformats.org/officeDocument/2006/relationships/image" Target="../media/image11.png"/><Relationship Id="rId5" Type="http://schemas.openxmlformats.org/officeDocument/2006/relationships/image" Target="../media/image5.png"/><Relationship Id="rId15" Type="http://schemas.openxmlformats.org/officeDocument/2006/relationships/image" Target="../media/image15.png"/><Relationship Id="rId10" Type="http://schemas.openxmlformats.org/officeDocument/2006/relationships/image" Target="../media/image10.svg"/><Relationship Id="rId4" Type="http://schemas.openxmlformats.org/officeDocument/2006/relationships/image" Target="../media/image4.svg"/><Relationship Id="rId9" Type="http://schemas.openxmlformats.org/officeDocument/2006/relationships/image" Target="../media/image9.png"/><Relationship Id="rId14" Type="http://schemas.openxmlformats.org/officeDocument/2006/relationships/image" Target="../media/image14.svg"/></Relationships>
</file>

<file path=ppt/slides/_rels/slide6.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0.svg"/><Relationship Id="rId18" Type="http://schemas.openxmlformats.org/officeDocument/2006/relationships/image" Target="../media/image15.png"/><Relationship Id="rId3" Type="http://schemas.microsoft.com/office/2007/relationships/media" Target="../media/media3.mp3"/><Relationship Id="rId7" Type="http://schemas.openxmlformats.org/officeDocument/2006/relationships/image" Target="../media/image4.svg"/><Relationship Id="rId12" Type="http://schemas.openxmlformats.org/officeDocument/2006/relationships/image" Target="../media/image9.png"/><Relationship Id="rId17" Type="http://schemas.openxmlformats.org/officeDocument/2006/relationships/image" Target="../media/image14.svg"/><Relationship Id="rId2" Type="http://schemas.microsoft.com/office/2007/relationships/media" Target="../media/media2.mp3"/><Relationship Id="rId16" Type="http://schemas.openxmlformats.org/officeDocument/2006/relationships/image" Target="../media/image13.png"/><Relationship Id="rId20" Type="http://schemas.openxmlformats.org/officeDocument/2006/relationships/image" Target="../media/image19.png"/><Relationship Id="rId1" Type="http://schemas.openxmlformats.org/officeDocument/2006/relationships/audio" Target="NULL" TargetMode="External"/><Relationship Id="rId6" Type="http://schemas.openxmlformats.org/officeDocument/2006/relationships/image" Target="../media/image3.png"/><Relationship Id="rId11" Type="http://schemas.openxmlformats.org/officeDocument/2006/relationships/image" Target="../media/image8.svg"/><Relationship Id="rId5" Type="http://schemas.openxmlformats.org/officeDocument/2006/relationships/slideLayout" Target="../slideLayouts/slideLayout1.xml"/><Relationship Id="rId15" Type="http://schemas.openxmlformats.org/officeDocument/2006/relationships/image" Target="../media/image12.svg"/><Relationship Id="rId10" Type="http://schemas.openxmlformats.org/officeDocument/2006/relationships/image" Target="../media/image7.png"/><Relationship Id="rId19" Type="http://schemas.openxmlformats.org/officeDocument/2006/relationships/image" Target="../media/image16.svg"/><Relationship Id="rId4" Type="http://schemas.openxmlformats.org/officeDocument/2006/relationships/audio" Target="../media/media3.mp3"/><Relationship Id="rId9" Type="http://schemas.openxmlformats.org/officeDocument/2006/relationships/image" Target="../media/image6.svg"/><Relationship Id="rId14" Type="http://schemas.openxmlformats.org/officeDocument/2006/relationships/image" Target="../media/image11.png"/></Relationships>
</file>

<file path=ppt/slides/_rels/slide7.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svg"/><Relationship Id="rId3" Type="http://schemas.openxmlformats.org/officeDocument/2006/relationships/image" Target="../media/image4.svg"/><Relationship Id="rId7" Type="http://schemas.openxmlformats.org/officeDocument/2006/relationships/image" Target="../media/image8.svg"/><Relationship Id="rId12"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11" Type="http://schemas.openxmlformats.org/officeDocument/2006/relationships/image" Target="../media/image12.svg"/><Relationship Id="rId5" Type="http://schemas.openxmlformats.org/officeDocument/2006/relationships/image" Target="../media/image6.svg"/><Relationship Id="rId15" Type="http://schemas.openxmlformats.org/officeDocument/2006/relationships/image" Target="../media/image16.sv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svg"/><Relationship Id="rId1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1F790397-6226-44D3-4E62-BE298ABDA2BE}"/>
            </a:ext>
          </a:extLst>
        </p:cNvPr>
        <p:cNvGrpSpPr/>
        <p:nvPr/>
      </p:nvGrpSpPr>
      <p:grpSpPr>
        <a:xfrm>
          <a:off x="0" y="0"/>
          <a:ext cx="0" cy="0"/>
          <a:chOff x="0" y="0"/>
          <a:chExt cx="0" cy="0"/>
        </a:xfrm>
      </p:grpSpPr>
      <p:sp>
        <p:nvSpPr>
          <p:cNvPr id="2" name="Rechthoek 1">
            <a:extLst>
              <a:ext uri="{FF2B5EF4-FFF2-40B4-BE49-F238E27FC236}">
                <a16:creationId xmlns:a16="http://schemas.microsoft.com/office/drawing/2014/main" id="{DB1FC1BA-D271-7D4C-1E47-9DC9CC6550FD}"/>
              </a:ext>
            </a:extLst>
          </p:cNvPr>
          <p:cNvSpPr/>
          <p:nvPr/>
        </p:nvSpPr>
        <p:spPr>
          <a:xfrm>
            <a:off x="-1074057" y="889000"/>
            <a:ext cx="14340114" cy="3809637"/>
          </a:xfrm>
          <a:prstGeom prst="rect">
            <a:avLst/>
          </a:prstGeom>
          <a:solidFill>
            <a:schemeClr val="bg1">
              <a:lumMod val="85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Titel 1">
            <a:extLst>
              <a:ext uri="{FF2B5EF4-FFF2-40B4-BE49-F238E27FC236}">
                <a16:creationId xmlns:a16="http://schemas.microsoft.com/office/drawing/2014/main" id="{F4F793CD-20BA-5384-B3AE-DCAAE89A9295}"/>
              </a:ext>
            </a:extLst>
          </p:cNvPr>
          <p:cNvSpPr>
            <a:spLocks noGrp="1"/>
          </p:cNvSpPr>
          <p:nvPr>
            <p:ph type="ctrTitle"/>
          </p:nvPr>
        </p:nvSpPr>
        <p:spPr>
          <a:xfrm>
            <a:off x="1524000" y="1742031"/>
            <a:ext cx="9144000" cy="2387600"/>
          </a:xfrm>
        </p:spPr>
        <p:txBody>
          <a:bodyPr>
            <a:normAutofit fontScale="90000"/>
          </a:bodyPr>
          <a:lstStyle/>
          <a:p>
            <a:r>
              <a:rPr lang="nl-NL" sz="11500" spc="300" dirty="0">
                <a:effectLst>
                  <a:outerShdw blurRad="127000" dist="63500" dir="2700000" algn="tl" rotWithShape="0">
                    <a:prstClr val="black">
                      <a:alpha val="40000"/>
                    </a:prstClr>
                  </a:outerShdw>
                </a:effectLst>
                <a:latin typeface="Congenial Black" panose="020F0502020204030204" pitchFamily="2" charset="0"/>
              </a:rPr>
              <a:t>De Ultieme Zuipquiz</a:t>
            </a:r>
            <a:endParaRPr lang="nl-NL" spc="300" dirty="0">
              <a:effectLst>
                <a:outerShdw blurRad="127000" dist="63500" dir="2700000" algn="tl" rotWithShape="0">
                  <a:prstClr val="black">
                    <a:alpha val="40000"/>
                  </a:prstClr>
                </a:outerShdw>
              </a:effectLst>
              <a:latin typeface="Congenial Black" panose="020F0502020204030204" pitchFamily="2" charset="0"/>
            </a:endParaRPr>
          </a:p>
        </p:txBody>
      </p:sp>
      <p:sp>
        <p:nvSpPr>
          <p:cNvPr id="16" name="Ondertitel 2">
            <a:extLst>
              <a:ext uri="{FF2B5EF4-FFF2-40B4-BE49-F238E27FC236}">
                <a16:creationId xmlns:a16="http://schemas.microsoft.com/office/drawing/2014/main" id="{D62829B8-1DF2-7829-6363-4DA9A127C4F2}"/>
              </a:ext>
            </a:extLst>
          </p:cNvPr>
          <p:cNvSpPr>
            <a:spLocks noGrp="1"/>
          </p:cNvSpPr>
          <p:nvPr>
            <p:ph type="subTitle" idx="1"/>
          </p:nvPr>
        </p:nvSpPr>
        <p:spPr>
          <a:xfrm>
            <a:off x="1524000" y="3609713"/>
            <a:ext cx="9144000" cy="1039835"/>
          </a:xfrm>
        </p:spPr>
        <p:txBody>
          <a:bodyPr>
            <a:normAutofit/>
          </a:bodyPr>
          <a:lstStyle/>
          <a:p>
            <a:r>
              <a:rPr lang="nl-NL" sz="3600" b="1" i="1" spc="600" dirty="0">
                <a:solidFill>
                  <a:schemeClr val="accent2">
                    <a:lumMod val="60000"/>
                    <a:lumOff val="40000"/>
                  </a:schemeClr>
                </a:solidFill>
                <a:effectLst>
                  <a:outerShdw blurRad="127000" dist="63500" dir="2700000" algn="tl" rotWithShape="0">
                    <a:prstClr val="black">
                      <a:alpha val="40000"/>
                    </a:prstClr>
                  </a:outerShdw>
                </a:effectLst>
                <a:latin typeface="Congenial SemiBold" panose="020F0502020204030204" pitchFamily="2" charset="0"/>
              </a:rPr>
              <a:t>Alleen de beste kunnen winnen</a:t>
            </a:r>
          </a:p>
        </p:txBody>
      </p:sp>
    </p:spTree>
    <p:extLst>
      <p:ext uri="{BB962C8B-B14F-4D97-AF65-F5344CB8AC3E}">
        <p14:creationId xmlns:p14="http://schemas.microsoft.com/office/powerpoint/2010/main" val="12845665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7D7B5B3D-D43A-8892-F969-25B37CED9AF3}"/>
            </a:ext>
          </a:extLst>
        </p:cNvPr>
        <p:cNvGrpSpPr/>
        <p:nvPr/>
      </p:nvGrpSpPr>
      <p:grpSpPr>
        <a:xfrm>
          <a:off x="0" y="0"/>
          <a:ext cx="0" cy="0"/>
          <a:chOff x="0" y="0"/>
          <a:chExt cx="0" cy="0"/>
        </a:xfrm>
      </p:grpSpPr>
      <p:sp>
        <p:nvSpPr>
          <p:cNvPr id="7" name="Rechthoek 6">
            <a:extLst>
              <a:ext uri="{FF2B5EF4-FFF2-40B4-BE49-F238E27FC236}">
                <a16:creationId xmlns:a16="http://schemas.microsoft.com/office/drawing/2014/main" id="{2237EBDD-21C4-0980-CC4F-EA6065BE5955}"/>
              </a:ext>
            </a:extLst>
          </p:cNvPr>
          <p:cNvSpPr/>
          <p:nvPr/>
        </p:nvSpPr>
        <p:spPr>
          <a:xfrm>
            <a:off x="-205550" y="4696791"/>
            <a:ext cx="12603102" cy="1908629"/>
          </a:xfrm>
          <a:prstGeom prst="rect">
            <a:avLst/>
          </a:prstGeom>
          <a:solidFill>
            <a:schemeClr val="accent2">
              <a:lumMod val="60000"/>
              <a:lumOff val="40000"/>
              <a:alpha val="41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grpSp>
        <p:nvGrpSpPr>
          <p:cNvPr id="24" name="Groep 23">
            <a:extLst>
              <a:ext uri="{FF2B5EF4-FFF2-40B4-BE49-F238E27FC236}">
                <a16:creationId xmlns:a16="http://schemas.microsoft.com/office/drawing/2014/main" id="{045CC634-E277-24D6-D369-41B6238807CD}"/>
              </a:ext>
            </a:extLst>
          </p:cNvPr>
          <p:cNvGrpSpPr/>
          <p:nvPr/>
        </p:nvGrpSpPr>
        <p:grpSpPr>
          <a:xfrm>
            <a:off x="5405193" y="5023404"/>
            <a:ext cx="10107857" cy="1255402"/>
            <a:chOff x="5913193" y="5023405"/>
            <a:chExt cx="10107857" cy="1255402"/>
          </a:xfrm>
        </p:grpSpPr>
        <p:pic>
          <p:nvPicPr>
            <p:cNvPr id="3" name="Graphic 2" descr="Radiomicrofoon met effen opvulling">
              <a:extLst>
                <a:ext uri="{FF2B5EF4-FFF2-40B4-BE49-F238E27FC236}">
                  <a16:creationId xmlns:a16="http://schemas.microsoft.com/office/drawing/2014/main" id="{850F5864-98EF-39D4-92D3-A72A6D8C8426}"/>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9465342" y="5029509"/>
              <a:ext cx="1243194" cy="1243194"/>
            </a:xfrm>
            <a:prstGeom prst="rect">
              <a:avLst/>
            </a:prstGeom>
            <a:effectLst>
              <a:outerShdw blurRad="50800" dist="38100" dir="2700000" algn="tl" rotWithShape="0">
                <a:prstClr val="black">
                  <a:alpha val="40000"/>
                </a:prstClr>
              </a:outerShdw>
            </a:effectLst>
          </p:spPr>
        </p:pic>
        <p:pic>
          <p:nvPicPr>
            <p:cNvPr id="4" name="Graphic 3" descr="Volume met effen opvulling">
              <a:extLst>
                <a:ext uri="{FF2B5EF4-FFF2-40B4-BE49-F238E27FC236}">
                  <a16:creationId xmlns:a16="http://schemas.microsoft.com/office/drawing/2014/main" id="{57176723-534B-77B6-DA75-6DC5CCF9C526}"/>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7694504" y="5029509"/>
              <a:ext cx="1243194" cy="1243194"/>
            </a:xfrm>
            <a:prstGeom prst="rect">
              <a:avLst/>
            </a:prstGeom>
            <a:effectLst>
              <a:outerShdw blurRad="50800" dist="38100" dir="2700000" algn="tl" rotWithShape="0">
                <a:prstClr val="black">
                  <a:alpha val="40000"/>
                </a:prstClr>
              </a:outerShdw>
            </a:effectLst>
          </p:spPr>
        </p:pic>
        <p:pic>
          <p:nvPicPr>
            <p:cNvPr id="8" name="Graphic 7" descr="Dobbelsteen met effen opvulling">
              <a:extLst>
                <a:ext uri="{FF2B5EF4-FFF2-40B4-BE49-F238E27FC236}">
                  <a16:creationId xmlns:a16="http://schemas.microsoft.com/office/drawing/2014/main" id="{CB308C56-D5CB-44D2-35EA-BFA5B63DECA8}"/>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13007018" y="5029509"/>
              <a:ext cx="1243194" cy="1243194"/>
            </a:xfrm>
            <a:prstGeom prst="rect">
              <a:avLst/>
            </a:prstGeom>
            <a:effectLst>
              <a:outerShdw blurRad="50800" dist="38100" dir="2700000" algn="tl" rotWithShape="0">
                <a:prstClr val="black">
                  <a:alpha val="40000"/>
                </a:prstClr>
              </a:outerShdw>
            </a:effectLst>
          </p:spPr>
        </p:pic>
        <p:pic>
          <p:nvPicPr>
            <p:cNvPr id="10" name="Graphic 9" descr="Verward persoon met effen opvulling">
              <a:extLst>
                <a:ext uri="{FF2B5EF4-FFF2-40B4-BE49-F238E27FC236}">
                  <a16:creationId xmlns:a16="http://schemas.microsoft.com/office/drawing/2014/main" id="{F0763F3A-218D-A337-9578-A99F43453B7C}"/>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11236180" y="5029509"/>
              <a:ext cx="1243194" cy="1243194"/>
            </a:xfrm>
            <a:prstGeom prst="rect">
              <a:avLst/>
            </a:prstGeom>
            <a:effectLst>
              <a:outerShdw blurRad="50800" dist="38100" dir="2700000" algn="tl" rotWithShape="0">
                <a:prstClr val="black">
                  <a:alpha val="40000"/>
                </a:prstClr>
              </a:outerShdw>
            </a:effectLst>
          </p:spPr>
        </p:pic>
        <p:pic>
          <p:nvPicPr>
            <p:cNvPr id="11" name="Graphic 10" descr="Hersenen met effen opvulling">
              <a:extLst>
                <a:ext uri="{FF2B5EF4-FFF2-40B4-BE49-F238E27FC236}">
                  <a16:creationId xmlns:a16="http://schemas.microsoft.com/office/drawing/2014/main" id="{870DD0E1-3402-D9AF-8FAE-49BD05440FF5}"/>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913193" y="5023405"/>
              <a:ext cx="1255402" cy="1255402"/>
            </a:xfrm>
            <a:prstGeom prst="rect">
              <a:avLst/>
            </a:prstGeom>
            <a:effectLst>
              <a:outerShdw blurRad="50800" dist="38100" dir="2700000" algn="tl" rotWithShape="0">
                <a:prstClr val="black">
                  <a:alpha val="40000"/>
                </a:prstClr>
              </a:outerShdw>
            </a:effectLst>
          </p:spPr>
        </p:pic>
        <p:pic>
          <p:nvPicPr>
            <p:cNvPr id="5" name="Graphic 4" descr="Vraagteken met effen opvulling">
              <a:extLst>
                <a:ext uri="{FF2B5EF4-FFF2-40B4-BE49-F238E27FC236}">
                  <a16:creationId xmlns:a16="http://schemas.microsoft.com/office/drawing/2014/main" id="{7531F83B-842E-CE78-29BB-C1BC0F099A3C}"/>
                </a:ext>
              </a:extLst>
            </p:cNvPr>
            <p:cNvPicPr>
              <a:picLocks noChangeAspect="1"/>
            </p:cNvPicPr>
            <p:nvPr/>
          </p:nvPicPr>
          <p:blipFill>
            <a:blip r:embed="rId13">
              <a:extLst>
                <a:ext uri="{96DAC541-7B7A-43D3-8B79-37D633B846F1}">
                  <asvg:svgBlip xmlns:asvg="http://schemas.microsoft.com/office/drawing/2016/SVG/main" r:embed="rId14"/>
                </a:ext>
              </a:extLst>
            </a:blip>
            <a:srcRect/>
            <a:stretch/>
          </p:blipFill>
          <p:spPr>
            <a:xfrm>
              <a:off x="14777856" y="5029509"/>
              <a:ext cx="1243194" cy="1243194"/>
            </a:xfrm>
            <a:prstGeom prst="rect">
              <a:avLst/>
            </a:prstGeom>
            <a:effectLst>
              <a:outerShdw blurRad="50800" dist="38100" dir="2700000" algn="tl" rotWithShape="0">
                <a:prstClr val="black">
                  <a:alpha val="40000"/>
                </a:prstClr>
              </a:outerShdw>
            </a:effectLst>
          </p:spPr>
        </p:pic>
      </p:grpSp>
      <p:sp>
        <p:nvSpPr>
          <p:cNvPr id="6" name="Gelijkbenige driehoek 5">
            <a:extLst>
              <a:ext uri="{FF2B5EF4-FFF2-40B4-BE49-F238E27FC236}">
                <a16:creationId xmlns:a16="http://schemas.microsoft.com/office/drawing/2014/main" id="{868CF27B-4A68-57A9-9040-1034E6093970}"/>
              </a:ext>
            </a:extLst>
          </p:cNvPr>
          <p:cNvSpPr/>
          <p:nvPr/>
        </p:nvSpPr>
        <p:spPr>
          <a:xfrm>
            <a:off x="5565648" y="6352919"/>
            <a:ext cx="1060704" cy="505081"/>
          </a:xfrm>
          <a:prstGeom prst="triangl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grpSp>
        <p:nvGrpSpPr>
          <p:cNvPr id="48" name="Groep 47">
            <a:extLst>
              <a:ext uri="{FF2B5EF4-FFF2-40B4-BE49-F238E27FC236}">
                <a16:creationId xmlns:a16="http://schemas.microsoft.com/office/drawing/2014/main" id="{4BA0B3F7-1E82-E351-AD72-CAED666E7D2B}"/>
              </a:ext>
            </a:extLst>
          </p:cNvPr>
          <p:cNvGrpSpPr/>
          <p:nvPr/>
        </p:nvGrpSpPr>
        <p:grpSpPr>
          <a:xfrm>
            <a:off x="-751672" y="-1726982"/>
            <a:ext cx="78592553" cy="5841782"/>
            <a:chOff x="-751672" y="-1726982"/>
            <a:chExt cx="78592553" cy="5841782"/>
          </a:xfrm>
        </p:grpSpPr>
        <p:sp>
          <p:nvSpPr>
            <p:cNvPr id="26" name="Rechthoek 25">
              <a:extLst>
                <a:ext uri="{FF2B5EF4-FFF2-40B4-BE49-F238E27FC236}">
                  <a16:creationId xmlns:a16="http://schemas.microsoft.com/office/drawing/2014/main" id="{B5CD9636-7E03-4790-3569-D9CE15287A11}"/>
                </a:ext>
              </a:extLst>
            </p:cNvPr>
            <p:cNvSpPr/>
            <p:nvPr/>
          </p:nvSpPr>
          <p:spPr>
            <a:xfrm>
              <a:off x="-751672" y="-1726982"/>
              <a:ext cx="78577272" cy="5841782"/>
            </a:xfrm>
            <a:prstGeom prst="rect">
              <a:avLst/>
            </a:prstGeom>
            <a:solidFill>
              <a:schemeClr val="accent2">
                <a:lumMod val="20000"/>
                <a:lumOff val="80000"/>
                <a:alpha val="50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7" name="Rechthoek 26">
              <a:extLst>
                <a:ext uri="{FF2B5EF4-FFF2-40B4-BE49-F238E27FC236}">
                  <a16:creationId xmlns:a16="http://schemas.microsoft.com/office/drawing/2014/main" id="{92A693F1-A82B-BB72-197F-952AE757A40F}"/>
                </a:ext>
              </a:extLst>
            </p:cNvPr>
            <p:cNvSpPr/>
            <p:nvPr/>
          </p:nvSpPr>
          <p:spPr>
            <a:xfrm>
              <a:off x="-736391" y="433695"/>
              <a:ext cx="78577272" cy="1236824"/>
            </a:xfrm>
            <a:prstGeom prst="rect">
              <a:avLst/>
            </a:prstGeom>
            <a:solidFill>
              <a:schemeClr val="bg1">
                <a:lumMod val="50000"/>
                <a:alpha val="50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Tekstvak 27">
              <a:extLst>
                <a:ext uri="{FF2B5EF4-FFF2-40B4-BE49-F238E27FC236}">
                  <a16:creationId xmlns:a16="http://schemas.microsoft.com/office/drawing/2014/main" id="{AE528842-F4AB-D672-8935-BBC00B12B317}"/>
                </a:ext>
              </a:extLst>
            </p:cNvPr>
            <p:cNvSpPr txBox="1"/>
            <p:nvPr/>
          </p:nvSpPr>
          <p:spPr>
            <a:xfrm>
              <a:off x="3995906" y="768945"/>
              <a:ext cx="4200190" cy="707886"/>
            </a:xfrm>
            <a:prstGeom prst="rect">
              <a:avLst/>
            </a:prstGeom>
            <a:noFill/>
          </p:spPr>
          <p:txBody>
            <a:bodyPr wrap="none" rtlCol="0">
              <a:spAutoFit/>
            </a:bodyPr>
            <a:lstStyle/>
            <a:p>
              <a:pPr algn="ctr"/>
              <a:r>
                <a:rPr lang="nl-NL" sz="4000" dirty="0">
                  <a:solidFill>
                    <a:schemeClr val="bg1"/>
                  </a:solidFill>
                  <a:effectLst>
                    <a:outerShdw blurRad="50800" dist="38100" dir="2700000" algn="tl" rotWithShape="0">
                      <a:prstClr val="black">
                        <a:alpha val="40000"/>
                      </a:prstClr>
                    </a:outerShdw>
                  </a:effectLst>
                </a:rPr>
                <a:t>Algemene kennis</a:t>
              </a:r>
            </a:p>
          </p:txBody>
        </p:sp>
        <p:sp>
          <p:nvSpPr>
            <p:cNvPr id="29" name="Tekstvak 28">
              <a:extLst>
                <a:ext uri="{FF2B5EF4-FFF2-40B4-BE49-F238E27FC236}">
                  <a16:creationId xmlns:a16="http://schemas.microsoft.com/office/drawing/2014/main" id="{ED9E572D-18B1-A363-80A5-4F1553741772}"/>
                </a:ext>
              </a:extLst>
            </p:cNvPr>
            <p:cNvSpPr txBox="1"/>
            <p:nvPr/>
          </p:nvSpPr>
          <p:spPr>
            <a:xfrm>
              <a:off x="419103" y="1997133"/>
              <a:ext cx="11353798" cy="1815882"/>
            </a:xfrm>
            <a:prstGeom prst="rect">
              <a:avLst/>
            </a:prstGeom>
            <a:noFill/>
          </p:spPr>
          <p:txBody>
            <a:bodyPr wrap="square" rtlCol="0">
              <a:spAutoFit/>
            </a:bodyPr>
            <a:lstStyle/>
            <a:p>
              <a:pPr algn="ctr"/>
              <a:r>
                <a:rPr lang="nl-NL" sz="2800" dirty="0">
                  <a:solidFill>
                    <a:schemeClr val="bg1"/>
                  </a:solidFill>
                  <a:effectLst>
                    <a:outerShdw blurRad="50800" dist="38100" dir="2700000" algn="tl" rotWithShape="0">
                      <a:prstClr val="black">
                        <a:alpha val="40000"/>
                      </a:prstClr>
                    </a:outerShdw>
                  </a:effectLst>
                </a:rPr>
                <a:t>Algemene kennisvragen kunnen van alles zijn – van historische evenementen tot dingen die je gewoon in het dagelijks leven tegenkomt. Wat je precies moet doen, staat altijd duidelijk bij de vraag.</a:t>
              </a:r>
            </a:p>
          </p:txBody>
        </p:sp>
        <p:sp>
          <p:nvSpPr>
            <p:cNvPr id="38" name="Tekstvak 37">
              <a:extLst>
                <a:ext uri="{FF2B5EF4-FFF2-40B4-BE49-F238E27FC236}">
                  <a16:creationId xmlns:a16="http://schemas.microsoft.com/office/drawing/2014/main" id="{BDD1006C-4C2A-4070-2083-80425CF47D41}"/>
                </a:ext>
              </a:extLst>
            </p:cNvPr>
            <p:cNvSpPr txBox="1"/>
            <p:nvPr/>
          </p:nvSpPr>
          <p:spPr>
            <a:xfrm>
              <a:off x="16542297" y="768945"/>
              <a:ext cx="3267241" cy="707886"/>
            </a:xfrm>
            <a:prstGeom prst="rect">
              <a:avLst/>
            </a:prstGeom>
            <a:noFill/>
          </p:spPr>
          <p:txBody>
            <a:bodyPr wrap="none" rtlCol="0">
              <a:spAutoFit/>
            </a:bodyPr>
            <a:lstStyle/>
            <a:p>
              <a:pPr algn="ctr"/>
              <a:r>
                <a:rPr lang="nl-NL" sz="4000" dirty="0">
                  <a:solidFill>
                    <a:schemeClr val="bg1"/>
                  </a:solidFill>
                  <a:effectLst>
                    <a:outerShdw blurRad="50800" dist="38100" dir="2700000" algn="tl" rotWithShape="0">
                      <a:prstClr val="black">
                        <a:alpha val="40000"/>
                      </a:prstClr>
                    </a:outerShdw>
                  </a:effectLst>
                </a:rPr>
                <a:t>Muziekronde</a:t>
              </a:r>
            </a:p>
          </p:txBody>
        </p:sp>
        <p:sp>
          <p:nvSpPr>
            <p:cNvPr id="39" name="Tekstvak 38">
              <a:extLst>
                <a:ext uri="{FF2B5EF4-FFF2-40B4-BE49-F238E27FC236}">
                  <a16:creationId xmlns:a16="http://schemas.microsoft.com/office/drawing/2014/main" id="{DD2940FC-793C-F994-BDFD-AE52252AE17F}"/>
                </a:ext>
              </a:extLst>
            </p:cNvPr>
            <p:cNvSpPr txBox="1"/>
            <p:nvPr/>
          </p:nvSpPr>
          <p:spPr>
            <a:xfrm>
              <a:off x="12499018" y="1997133"/>
              <a:ext cx="11353798" cy="1384995"/>
            </a:xfrm>
            <a:prstGeom prst="rect">
              <a:avLst/>
            </a:prstGeom>
            <a:noFill/>
          </p:spPr>
          <p:txBody>
            <a:bodyPr wrap="square" rtlCol="0">
              <a:spAutoFit/>
            </a:bodyPr>
            <a:lstStyle/>
            <a:p>
              <a:pPr algn="ctr"/>
              <a:r>
                <a:rPr lang="nl-NL" sz="2800" dirty="0">
                  <a:solidFill>
                    <a:schemeClr val="bg1"/>
                  </a:solidFill>
                  <a:effectLst>
                    <a:outerShdw blurRad="50800" dist="38100" dir="2700000" algn="tl" rotWithShape="0">
                      <a:prstClr val="black">
                        <a:alpha val="40000"/>
                      </a:prstClr>
                    </a:outerShdw>
                  </a:effectLst>
                </a:rPr>
                <a:t>In de muziekronde moet je goed je oren spitsen! Je hoort een stukje van een liedje, en daarna is het aan jou om te raden hoe het nummer heet en wie het heeft gemaakt.</a:t>
              </a:r>
            </a:p>
          </p:txBody>
        </p:sp>
        <p:sp>
          <p:nvSpPr>
            <p:cNvPr id="40" name="Tekstvak 39">
              <a:extLst>
                <a:ext uri="{FF2B5EF4-FFF2-40B4-BE49-F238E27FC236}">
                  <a16:creationId xmlns:a16="http://schemas.microsoft.com/office/drawing/2014/main" id="{8B03FDCD-FA8C-E2C6-D57D-E9DFFF619F69}"/>
                </a:ext>
              </a:extLst>
            </p:cNvPr>
            <p:cNvSpPr txBox="1"/>
            <p:nvPr/>
          </p:nvSpPr>
          <p:spPr>
            <a:xfrm>
              <a:off x="28312834" y="768945"/>
              <a:ext cx="3886000" cy="707886"/>
            </a:xfrm>
            <a:prstGeom prst="rect">
              <a:avLst/>
            </a:prstGeom>
            <a:noFill/>
          </p:spPr>
          <p:txBody>
            <a:bodyPr wrap="none" rtlCol="0">
              <a:spAutoFit/>
            </a:bodyPr>
            <a:lstStyle/>
            <a:p>
              <a:pPr algn="ctr"/>
              <a:r>
                <a:rPr lang="nl-NL" sz="4000" dirty="0">
                  <a:solidFill>
                    <a:schemeClr val="bg1"/>
                  </a:solidFill>
                  <a:effectLst>
                    <a:outerShdw blurRad="50800" dist="38100" dir="2700000" algn="tl" rotWithShape="0">
                      <a:prstClr val="black">
                        <a:alpha val="40000"/>
                      </a:prstClr>
                    </a:outerShdw>
                  </a:effectLst>
                </a:rPr>
                <a:t>Finish </a:t>
              </a:r>
              <a:r>
                <a:rPr lang="nl-NL" sz="4000" dirty="0" err="1">
                  <a:solidFill>
                    <a:schemeClr val="bg1"/>
                  </a:solidFill>
                  <a:effectLst>
                    <a:outerShdw blurRad="50800" dist="38100" dir="2700000" algn="tl" rotWithShape="0">
                      <a:prstClr val="black">
                        <a:alpha val="40000"/>
                      </a:prstClr>
                    </a:outerShdw>
                  </a:effectLst>
                </a:rPr>
                <a:t>the</a:t>
              </a:r>
              <a:r>
                <a:rPr lang="nl-NL" sz="4000" dirty="0">
                  <a:solidFill>
                    <a:schemeClr val="bg1"/>
                  </a:solidFill>
                  <a:effectLst>
                    <a:outerShdw blurRad="50800" dist="38100" dir="2700000" algn="tl" rotWithShape="0">
                      <a:prstClr val="black">
                        <a:alpha val="40000"/>
                      </a:prstClr>
                    </a:outerShdw>
                  </a:effectLst>
                </a:rPr>
                <a:t> </a:t>
              </a:r>
              <a:r>
                <a:rPr lang="nl-NL" sz="4000" dirty="0" err="1">
                  <a:solidFill>
                    <a:schemeClr val="bg1"/>
                  </a:solidFill>
                  <a:effectLst>
                    <a:outerShdw blurRad="50800" dist="38100" dir="2700000" algn="tl" rotWithShape="0">
                      <a:prstClr val="black">
                        <a:alpha val="40000"/>
                      </a:prstClr>
                    </a:outerShdw>
                  </a:effectLst>
                </a:rPr>
                <a:t>lyrics</a:t>
              </a:r>
              <a:endParaRPr lang="nl-NL" sz="4000" dirty="0">
                <a:solidFill>
                  <a:schemeClr val="bg1"/>
                </a:solidFill>
                <a:effectLst>
                  <a:outerShdw blurRad="50800" dist="38100" dir="2700000" algn="tl" rotWithShape="0">
                    <a:prstClr val="black">
                      <a:alpha val="40000"/>
                    </a:prstClr>
                  </a:outerShdw>
                </a:effectLst>
              </a:endParaRPr>
            </a:p>
          </p:txBody>
        </p:sp>
        <p:sp>
          <p:nvSpPr>
            <p:cNvPr id="41" name="Tekstvak 40">
              <a:extLst>
                <a:ext uri="{FF2B5EF4-FFF2-40B4-BE49-F238E27FC236}">
                  <a16:creationId xmlns:a16="http://schemas.microsoft.com/office/drawing/2014/main" id="{2C8BBF99-8929-8217-6B8E-A0775D915608}"/>
                </a:ext>
              </a:extLst>
            </p:cNvPr>
            <p:cNvSpPr txBox="1"/>
            <p:nvPr/>
          </p:nvSpPr>
          <p:spPr>
            <a:xfrm>
              <a:off x="24578933" y="1997133"/>
              <a:ext cx="11353798" cy="954107"/>
            </a:xfrm>
            <a:prstGeom prst="rect">
              <a:avLst/>
            </a:prstGeom>
            <a:noFill/>
          </p:spPr>
          <p:txBody>
            <a:bodyPr wrap="square" rtlCol="0">
              <a:spAutoFit/>
            </a:bodyPr>
            <a:lstStyle/>
            <a:p>
              <a:pPr algn="ctr"/>
              <a:r>
                <a:rPr lang="nl-NL" sz="2800" dirty="0">
                  <a:solidFill>
                    <a:schemeClr val="bg1"/>
                  </a:solidFill>
                  <a:effectLst>
                    <a:outerShdw blurRad="50800" dist="38100" dir="2700000" algn="tl" rotWithShape="0">
                      <a:prstClr val="black">
                        <a:alpha val="40000"/>
                      </a:prstClr>
                    </a:outerShdw>
                  </a:effectLst>
                </a:rPr>
                <a:t>Bij Finish </a:t>
              </a:r>
              <a:r>
                <a:rPr lang="nl-NL" sz="2800" dirty="0" err="1">
                  <a:solidFill>
                    <a:schemeClr val="bg1"/>
                  </a:solidFill>
                  <a:effectLst>
                    <a:outerShdw blurRad="50800" dist="38100" dir="2700000" algn="tl" rotWithShape="0">
                      <a:prstClr val="black">
                        <a:alpha val="40000"/>
                      </a:prstClr>
                    </a:outerShdw>
                  </a:effectLst>
                </a:rPr>
                <a:t>Lyrics</a:t>
              </a:r>
              <a:r>
                <a:rPr lang="nl-NL" sz="2800" dirty="0">
                  <a:solidFill>
                    <a:schemeClr val="bg1"/>
                  </a:solidFill>
                  <a:effectLst>
                    <a:outerShdw blurRad="50800" dist="38100" dir="2700000" algn="tl" rotWithShape="0">
                      <a:prstClr val="black">
                        <a:alpha val="40000"/>
                      </a:prstClr>
                    </a:outerShdw>
                  </a:effectLst>
                </a:rPr>
                <a:t> hoor je een stukje van een bekend liedje, en daarna is het jouw beurt: schrijf op hoe de tekst verdergaat! </a:t>
              </a:r>
            </a:p>
          </p:txBody>
        </p:sp>
        <p:sp>
          <p:nvSpPr>
            <p:cNvPr id="42" name="Tekstvak 41">
              <a:extLst>
                <a:ext uri="{FF2B5EF4-FFF2-40B4-BE49-F238E27FC236}">
                  <a16:creationId xmlns:a16="http://schemas.microsoft.com/office/drawing/2014/main" id="{76A96681-C141-22A0-5D81-FE5DE87B1C0F}"/>
                </a:ext>
              </a:extLst>
            </p:cNvPr>
            <p:cNvSpPr txBox="1"/>
            <p:nvPr/>
          </p:nvSpPr>
          <p:spPr>
            <a:xfrm>
              <a:off x="40998683" y="768945"/>
              <a:ext cx="2674130" cy="707886"/>
            </a:xfrm>
            <a:prstGeom prst="rect">
              <a:avLst/>
            </a:prstGeom>
            <a:noFill/>
          </p:spPr>
          <p:txBody>
            <a:bodyPr wrap="none" rtlCol="0">
              <a:spAutoFit/>
            </a:bodyPr>
            <a:lstStyle/>
            <a:p>
              <a:pPr algn="ctr"/>
              <a:r>
                <a:rPr lang="nl-NL" sz="4000" dirty="0">
                  <a:solidFill>
                    <a:schemeClr val="bg1"/>
                  </a:solidFill>
                  <a:effectLst>
                    <a:outerShdw blurRad="50800" dist="38100" dir="2700000" algn="tl" rotWithShape="0">
                      <a:prstClr val="black">
                        <a:alpha val="40000"/>
                      </a:prstClr>
                    </a:outerShdw>
                  </a:effectLst>
                </a:rPr>
                <a:t>Wie is het?</a:t>
              </a:r>
            </a:p>
          </p:txBody>
        </p:sp>
        <p:sp>
          <p:nvSpPr>
            <p:cNvPr id="43" name="Tekstvak 42">
              <a:extLst>
                <a:ext uri="{FF2B5EF4-FFF2-40B4-BE49-F238E27FC236}">
                  <a16:creationId xmlns:a16="http://schemas.microsoft.com/office/drawing/2014/main" id="{67A0EA30-627F-B88A-23E2-4B79C2820EAD}"/>
                </a:ext>
              </a:extLst>
            </p:cNvPr>
            <p:cNvSpPr txBox="1"/>
            <p:nvPr/>
          </p:nvSpPr>
          <p:spPr>
            <a:xfrm>
              <a:off x="36658848" y="1997133"/>
              <a:ext cx="11353798" cy="1815882"/>
            </a:xfrm>
            <a:prstGeom prst="rect">
              <a:avLst/>
            </a:prstGeom>
            <a:noFill/>
          </p:spPr>
          <p:txBody>
            <a:bodyPr wrap="square" rtlCol="0">
              <a:spAutoFit/>
            </a:bodyPr>
            <a:lstStyle/>
            <a:p>
              <a:pPr algn="ctr"/>
              <a:r>
                <a:rPr lang="nl-NL" sz="2800" dirty="0">
                  <a:solidFill>
                    <a:schemeClr val="bg1"/>
                  </a:solidFill>
                  <a:effectLst>
                    <a:outerShdw blurRad="50800" dist="38100" dir="2700000" algn="tl" rotWithShape="0">
                      <a:prstClr val="black">
                        <a:alpha val="40000"/>
                      </a:prstClr>
                    </a:outerShdw>
                  </a:effectLst>
                </a:rPr>
                <a:t>In Wie is het? zien jullie een afbeelding van een bekende persoon of personage. De uitdaging is om te bepalen wie deze persoon is. De ronde bevat uiteenlopende figuren: van artiesten tot sporters, van televisiepersoonlijkheden tot historische figuren.</a:t>
              </a:r>
            </a:p>
          </p:txBody>
        </p:sp>
        <p:sp>
          <p:nvSpPr>
            <p:cNvPr id="44" name="Tekstvak 43">
              <a:extLst>
                <a:ext uri="{FF2B5EF4-FFF2-40B4-BE49-F238E27FC236}">
                  <a16:creationId xmlns:a16="http://schemas.microsoft.com/office/drawing/2014/main" id="{2ED91639-5D48-7F9F-FCE6-AE5B919A864A}"/>
                </a:ext>
              </a:extLst>
            </p:cNvPr>
            <p:cNvSpPr txBox="1"/>
            <p:nvPr/>
          </p:nvSpPr>
          <p:spPr>
            <a:xfrm>
              <a:off x="53035318" y="768945"/>
              <a:ext cx="2760692" cy="707886"/>
            </a:xfrm>
            <a:prstGeom prst="rect">
              <a:avLst/>
            </a:prstGeom>
            <a:noFill/>
          </p:spPr>
          <p:txBody>
            <a:bodyPr wrap="none" rtlCol="0">
              <a:spAutoFit/>
            </a:bodyPr>
            <a:lstStyle/>
            <a:p>
              <a:pPr algn="ctr"/>
              <a:r>
                <a:rPr lang="nl-NL" sz="4000" dirty="0">
                  <a:solidFill>
                    <a:schemeClr val="bg1"/>
                  </a:solidFill>
                  <a:effectLst>
                    <a:outerShdw blurRad="50800" dist="38100" dir="2700000" algn="tl" rotWithShape="0">
                      <a:prstClr val="black">
                        <a:alpha val="40000"/>
                      </a:prstClr>
                    </a:outerShdw>
                  </a:effectLst>
                </a:rPr>
                <a:t>Minigames</a:t>
              </a:r>
            </a:p>
          </p:txBody>
        </p:sp>
        <p:sp>
          <p:nvSpPr>
            <p:cNvPr id="45" name="Tekstvak 44">
              <a:extLst>
                <a:ext uri="{FF2B5EF4-FFF2-40B4-BE49-F238E27FC236}">
                  <a16:creationId xmlns:a16="http://schemas.microsoft.com/office/drawing/2014/main" id="{D69AA78D-B936-ABAA-F946-B27DCDD1FD8E}"/>
                </a:ext>
              </a:extLst>
            </p:cNvPr>
            <p:cNvSpPr txBox="1"/>
            <p:nvPr/>
          </p:nvSpPr>
          <p:spPr>
            <a:xfrm>
              <a:off x="48738763" y="1997133"/>
              <a:ext cx="11353798" cy="954107"/>
            </a:xfrm>
            <a:prstGeom prst="rect">
              <a:avLst/>
            </a:prstGeom>
            <a:noFill/>
          </p:spPr>
          <p:txBody>
            <a:bodyPr wrap="square" rtlCol="0">
              <a:spAutoFit/>
            </a:bodyPr>
            <a:lstStyle/>
            <a:p>
              <a:pPr algn="ctr"/>
              <a:r>
                <a:rPr lang="nl-NL" sz="2800" dirty="0">
                  <a:solidFill>
                    <a:schemeClr val="bg1"/>
                  </a:solidFill>
                  <a:effectLst>
                    <a:outerShdw blurRad="50800" dist="38100" dir="2700000" algn="tl" rotWithShape="0">
                      <a:prstClr val="black">
                        <a:alpha val="40000"/>
                      </a:prstClr>
                    </a:outerShdw>
                  </a:effectLst>
                </a:rPr>
                <a:t>Bij de minigames zullen jullie spelletjes gaan spelen tegen elkaar, welke spelletjes dat zijn zal duidelijk staan omschreven.</a:t>
              </a:r>
            </a:p>
          </p:txBody>
        </p:sp>
        <p:sp>
          <p:nvSpPr>
            <p:cNvPr id="46" name="Tekstvak 45">
              <a:extLst>
                <a:ext uri="{FF2B5EF4-FFF2-40B4-BE49-F238E27FC236}">
                  <a16:creationId xmlns:a16="http://schemas.microsoft.com/office/drawing/2014/main" id="{1895CB98-B29E-8D7C-5D49-191F309401CD}"/>
                </a:ext>
              </a:extLst>
            </p:cNvPr>
            <p:cNvSpPr txBox="1"/>
            <p:nvPr/>
          </p:nvSpPr>
          <p:spPr>
            <a:xfrm>
              <a:off x="64333772" y="768945"/>
              <a:ext cx="4323620" cy="707886"/>
            </a:xfrm>
            <a:prstGeom prst="rect">
              <a:avLst/>
            </a:prstGeom>
            <a:noFill/>
          </p:spPr>
          <p:txBody>
            <a:bodyPr wrap="none" rtlCol="0">
              <a:spAutoFit/>
            </a:bodyPr>
            <a:lstStyle/>
            <a:p>
              <a:pPr algn="ctr"/>
              <a:r>
                <a:rPr lang="nl-NL" sz="4000" dirty="0">
                  <a:solidFill>
                    <a:schemeClr val="bg1"/>
                  </a:solidFill>
                  <a:effectLst>
                    <a:outerShdw blurRad="50800" dist="38100" dir="2700000" algn="tl" rotWithShape="0">
                      <a:prstClr val="black">
                        <a:alpha val="40000"/>
                      </a:prstClr>
                    </a:outerShdw>
                  </a:effectLst>
                </a:rPr>
                <a:t>Schattingsvragen</a:t>
              </a:r>
            </a:p>
          </p:txBody>
        </p:sp>
        <p:sp>
          <p:nvSpPr>
            <p:cNvPr id="47" name="Tekstvak 46">
              <a:extLst>
                <a:ext uri="{FF2B5EF4-FFF2-40B4-BE49-F238E27FC236}">
                  <a16:creationId xmlns:a16="http://schemas.microsoft.com/office/drawing/2014/main" id="{72F3199A-E6D3-6D89-6BCD-7DD457BABD8B}"/>
                </a:ext>
              </a:extLst>
            </p:cNvPr>
            <p:cNvSpPr txBox="1"/>
            <p:nvPr/>
          </p:nvSpPr>
          <p:spPr>
            <a:xfrm>
              <a:off x="60818678" y="1997133"/>
              <a:ext cx="11353798" cy="1384995"/>
            </a:xfrm>
            <a:prstGeom prst="rect">
              <a:avLst/>
            </a:prstGeom>
            <a:noFill/>
          </p:spPr>
          <p:txBody>
            <a:bodyPr wrap="square" rtlCol="0">
              <a:spAutoFit/>
            </a:bodyPr>
            <a:lstStyle/>
            <a:p>
              <a:pPr algn="ctr"/>
              <a:r>
                <a:rPr lang="nl-NL" sz="2800" dirty="0">
                  <a:solidFill>
                    <a:schemeClr val="bg1"/>
                  </a:solidFill>
                  <a:effectLst>
                    <a:outerShdw blurRad="50800" dist="38100" dir="2700000" algn="tl" rotWithShape="0">
                      <a:prstClr val="black">
                        <a:alpha val="40000"/>
                      </a:prstClr>
                    </a:outerShdw>
                  </a:effectLst>
                </a:rPr>
                <a:t>Hier draait het erom wie er het dichtst bij het juiste antwoord zit. Zorg er vooral voor dat je niet gigantisch mis zit, want dat kan flink wat punten kosten!</a:t>
              </a:r>
            </a:p>
          </p:txBody>
        </p:sp>
      </p:grpSp>
    </p:spTree>
    <p:extLst>
      <p:ext uri="{BB962C8B-B14F-4D97-AF65-F5344CB8AC3E}">
        <p14:creationId xmlns:p14="http://schemas.microsoft.com/office/powerpoint/2010/main" val="356498668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path" presetSubtype="0" accel="50000" decel="50000" fill="hold" nodeType="clickEffect">
                                  <p:stCondLst>
                                    <p:cond delay="0"/>
                                  </p:stCondLst>
                                  <p:childTnLst>
                                    <p:animMotion origin="layout" path="M -2.5E-6 -2.59259E-6 L -0.13047 -0.00023 " pathEditMode="relative" rAng="0" ptsTypes="AA">
                                      <p:cBhvr>
                                        <p:cTn id="6" dur="2000" fill="hold"/>
                                        <p:tgtEl>
                                          <p:spTgt spid="24"/>
                                        </p:tgtEl>
                                        <p:attrNameLst>
                                          <p:attrName>ppt_x</p:attrName>
                                          <p:attrName>ppt_y</p:attrName>
                                        </p:attrNameLst>
                                      </p:cBhvr>
                                      <p:rCtr x="-6406" y="185"/>
                                    </p:animMotion>
                                  </p:childTnLst>
                                </p:cTn>
                              </p:par>
                              <p:par>
                                <p:cTn id="7" presetID="35" presetClass="path" presetSubtype="0" accel="50000" decel="50000" fill="hold" nodeType="withEffect">
                                  <p:stCondLst>
                                    <p:cond delay="0"/>
                                  </p:stCondLst>
                                  <p:childTnLst>
                                    <p:animMotion origin="layout" path="M 1.66667E-6 -4.07407E-6 L -0.98294 -0.00046 " pathEditMode="relative" rAng="0" ptsTypes="AA">
                                      <p:cBhvr>
                                        <p:cTn id="8" dur="2000" fill="hold"/>
                                        <p:tgtEl>
                                          <p:spTgt spid="48"/>
                                        </p:tgtEl>
                                        <p:attrNameLst>
                                          <p:attrName>ppt_x</p:attrName>
                                          <p:attrName>ppt_y</p:attrName>
                                        </p:attrNameLst>
                                      </p:cBhvr>
                                      <p:rCtr x="-49154" y="-23"/>
                                    </p:animMotion>
                                  </p:childTnLst>
                                </p:cTn>
                              </p:par>
                            </p:childTnLst>
                          </p:cTn>
                        </p:par>
                      </p:childTnLst>
                    </p:cTn>
                  </p:par>
                  <p:par>
                    <p:cTn id="9" fill="hold">
                      <p:stCondLst>
                        <p:cond delay="indefinite"/>
                      </p:stCondLst>
                      <p:childTnLst>
                        <p:par>
                          <p:cTn id="10" fill="hold">
                            <p:stCondLst>
                              <p:cond delay="0"/>
                            </p:stCondLst>
                            <p:childTnLst>
                              <p:par>
                                <p:cTn id="11" presetID="42" presetClass="path" presetSubtype="0" accel="50000" decel="50000" fill="hold" nodeType="clickEffect">
                                  <p:stCondLst>
                                    <p:cond delay="0"/>
                                  </p:stCondLst>
                                  <p:childTnLst>
                                    <p:animMotion origin="layout" path="M -0.13047 -0.00023 L -0.28437 0.00116 " pathEditMode="relative" rAng="0" ptsTypes="AA">
                                      <p:cBhvr>
                                        <p:cTn id="12" dur="2000" fill="hold"/>
                                        <p:tgtEl>
                                          <p:spTgt spid="24"/>
                                        </p:tgtEl>
                                        <p:attrNameLst>
                                          <p:attrName>ppt_x</p:attrName>
                                          <p:attrName>ppt_y</p:attrName>
                                        </p:attrNameLst>
                                      </p:cBhvr>
                                      <p:rCtr x="-7695" y="-69"/>
                                    </p:animMotion>
                                  </p:childTnLst>
                                </p:cTn>
                              </p:par>
                              <p:par>
                                <p:cTn id="13" presetID="42" presetClass="path" presetSubtype="0" accel="50000" decel="50000" fill="hold" nodeType="withEffect">
                                  <p:stCondLst>
                                    <p:cond delay="0"/>
                                  </p:stCondLst>
                                  <p:childTnLst>
                                    <p:animMotion origin="layout" path="M -0.98294 -0.00046 L -1.98086 0.00047 " pathEditMode="relative" rAng="0" ptsTypes="AA">
                                      <p:cBhvr>
                                        <p:cTn id="14" dur="2000" fill="hold"/>
                                        <p:tgtEl>
                                          <p:spTgt spid="48"/>
                                        </p:tgtEl>
                                        <p:attrNameLst>
                                          <p:attrName>ppt_x</p:attrName>
                                          <p:attrName>ppt_y</p:attrName>
                                        </p:attrNameLst>
                                      </p:cBhvr>
                                      <p:rCtr x="-49896" y="46"/>
                                    </p:animMotion>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nodeType="clickEffect">
                                  <p:stCondLst>
                                    <p:cond delay="0"/>
                                  </p:stCondLst>
                                  <p:childTnLst>
                                    <p:animMotion origin="layout" path="M -0.28437 0.00116 L -0.43125 -0.00023 " pathEditMode="relative" rAng="0" ptsTypes="AA">
                                      <p:cBhvr>
                                        <p:cTn id="18" dur="2000" fill="hold"/>
                                        <p:tgtEl>
                                          <p:spTgt spid="24"/>
                                        </p:tgtEl>
                                        <p:attrNameLst>
                                          <p:attrName>ppt_x</p:attrName>
                                          <p:attrName>ppt_y</p:attrName>
                                        </p:attrNameLst>
                                      </p:cBhvr>
                                      <p:rCtr x="-7109" y="-486"/>
                                    </p:animMotion>
                                  </p:childTnLst>
                                </p:cTn>
                              </p:par>
                              <p:par>
                                <p:cTn id="19" presetID="42" presetClass="path" presetSubtype="0" accel="50000" decel="50000" fill="hold" nodeType="withEffect">
                                  <p:stCondLst>
                                    <p:cond delay="0"/>
                                  </p:stCondLst>
                                  <p:childTnLst>
                                    <p:animMotion origin="layout" path="M -1.98086 0.00047 L -2.96667 0.00093 " pathEditMode="relative" rAng="0" ptsTypes="AA">
                                      <p:cBhvr>
                                        <p:cTn id="20" dur="2000" fill="hold"/>
                                        <p:tgtEl>
                                          <p:spTgt spid="48"/>
                                        </p:tgtEl>
                                        <p:attrNameLst>
                                          <p:attrName>ppt_x</p:attrName>
                                          <p:attrName>ppt_y</p:attrName>
                                        </p:attrNameLst>
                                      </p:cBhvr>
                                      <p:rCtr x="-49297" y="23"/>
                                    </p:animMotion>
                                  </p:childTnLst>
                                </p:cTn>
                              </p:par>
                            </p:childTnLst>
                          </p:cTn>
                        </p:par>
                      </p:childTnLst>
                    </p:cTn>
                  </p:par>
                  <p:par>
                    <p:cTn id="21" fill="hold">
                      <p:stCondLst>
                        <p:cond delay="indefinite"/>
                      </p:stCondLst>
                      <p:childTnLst>
                        <p:par>
                          <p:cTn id="22" fill="hold">
                            <p:stCondLst>
                              <p:cond delay="0"/>
                            </p:stCondLst>
                            <p:childTnLst>
                              <p:par>
                                <p:cTn id="23" presetID="42" presetClass="path" presetSubtype="0" accel="50000" decel="50000" fill="hold" nodeType="clickEffect">
                                  <p:stCondLst>
                                    <p:cond delay="0"/>
                                  </p:stCondLst>
                                  <p:childTnLst>
                                    <p:animMotion origin="layout" path="M -0.43125 -0.00023 L -0.57031 0.00533 " pathEditMode="relative" rAng="0" ptsTypes="AA">
                                      <p:cBhvr>
                                        <p:cTn id="24" dur="2000" fill="hold"/>
                                        <p:tgtEl>
                                          <p:spTgt spid="24"/>
                                        </p:tgtEl>
                                        <p:attrNameLst>
                                          <p:attrName>ppt_x</p:attrName>
                                          <p:attrName>ppt_y</p:attrName>
                                        </p:attrNameLst>
                                      </p:cBhvr>
                                      <p:rCtr x="-6797" y="208"/>
                                    </p:animMotion>
                                  </p:childTnLst>
                                </p:cTn>
                              </p:par>
                              <p:par>
                                <p:cTn id="25" presetID="42" presetClass="path" presetSubtype="0" accel="50000" decel="50000" fill="hold" nodeType="withEffect">
                                  <p:stCondLst>
                                    <p:cond delay="0"/>
                                  </p:stCondLst>
                                  <p:childTnLst>
                                    <p:animMotion origin="layout" path="M -2.96667 0.00093 L -3.94896 -4.07407E-6 " pathEditMode="relative" rAng="0" ptsTypes="AA">
                                      <p:cBhvr>
                                        <p:cTn id="26" dur="2000" fill="hold"/>
                                        <p:tgtEl>
                                          <p:spTgt spid="48"/>
                                        </p:tgtEl>
                                        <p:attrNameLst>
                                          <p:attrName>ppt_x</p:attrName>
                                          <p:attrName>ppt_y</p:attrName>
                                        </p:attrNameLst>
                                      </p:cBhvr>
                                      <p:rCtr x="-49115" y="-46"/>
                                    </p:animMotion>
                                  </p:childTnLst>
                                </p:cTn>
                              </p:par>
                            </p:childTnLst>
                          </p:cTn>
                        </p:par>
                      </p:childTnLst>
                    </p:cTn>
                  </p:par>
                  <p:par>
                    <p:cTn id="27" fill="hold">
                      <p:stCondLst>
                        <p:cond delay="indefinite"/>
                      </p:stCondLst>
                      <p:childTnLst>
                        <p:par>
                          <p:cTn id="28" fill="hold">
                            <p:stCondLst>
                              <p:cond delay="0"/>
                            </p:stCondLst>
                            <p:childTnLst>
                              <p:par>
                                <p:cTn id="29" presetID="42" presetClass="path" presetSubtype="0" accel="50000" decel="50000" fill="hold" nodeType="clickEffect">
                                  <p:stCondLst>
                                    <p:cond delay="0"/>
                                  </p:stCondLst>
                                  <p:childTnLst>
                                    <p:animMotion origin="layout" path="M -0.57031 0.00533 L -0.72135 0.00209 " pathEditMode="relative" rAng="0" ptsTypes="AA">
                                      <p:cBhvr>
                                        <p:cTn id="30" dur="2000" fill="hold"/>
                                        <p:tgtEl>
                                          <p:spTgt spid="24"/>
                                        </p:tgtEl>
                                        <p:attrNameLst>
                                          <p:attrName>ppt_x</p:attrName>
                                          <p:attrName>ppt_y</p:attrName>
                                        </p:attrNameLst>
                                      </p:cBhvr>
                                      <p:rCtr x="-7552" y="-162"/>
                                    </p:animMotion>
                                  </p:childTnLst>
                                </p:cTn>
                              </p:par>
                              <p:par>
                                <p:cTn id="31" presetID="42" presetClass="path" presetSubtype="0" accel="50000" decel="50000" fill="hold" nodeType="withEffect">
                                  <p:stCondLst>
                                    <p:cond delay="0"/>
                                  </p:stCondLst>
                                  <p:childTnLst>
                                    <p:animMotion origin="layout" path="M -3.94896 -4.07407E-6 L -4.93998 -0.00046 " pathEditMode="relative" rAng="0" ptsTypes="AA">
                                      <p:cBhvr>
                                        <p:cTn id="32" dur="2000" fill="hold"/>
                                        <p:tgtEl>
                                          <p:spTgt spid="48"/>
                                        </p:tgtEl>
                                        <p:attrNameLst>
                                          <p:attrName>ppt_x</p:attrName>
                                          <p:attrName>ppt_y</p:attrName>
                                        </p:attrNameLst>
                                      </p:cBhvr>
                                      <p:rCtr x="-49544" y="-2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FB04ED-6CDE-961A-3906-1B4166E7F534}"/>
            </a:ext>
          </a:extLst>
        </p:cNvPr>
        <p:cNvGrpSpPr/>
        <p:nvPr/>
      </p:nvGrpSpPr>
      <p:grpSpPr>
        <a:xfrm>
          <a:off x="0" y="0"/>
          <a:ext cx="0" cy="0"/>
          <a:chOff x="0" y="0"/>
          <a:chExt cx="0" cy="0"/>
        </a:xfrm>
      </p:grpSpPr>
      <p:sp>
        <p:nvSpPr>
          <p:cNvPr id="9" name="Rechthoek 8">
            <a:extLst>
              <a:ext uri="{FF2B5EF4-FFF2-40B4-BE49-F238E27FC236}">
                <a16:creationId xmlns:a16="http://schemas.microsoft.com/office/drawing/2014/main" id="{AF61A4ED-1EE2-EF12-97C7-230321035517}"/>
              </a:ext>
            </a:extLst>
          </p:cNvPr>
          <p:cNvSpPr>
            <a:spLocks/>
          </p:cNvSpPr>
          <p:nvPr/>
        </p:nvSpPr>
        <p:spPr>
          <a:xfrm>
            <a:off x="-205550" y="4696791"/>
            <a:ext cx="12603102" cy="1908629"/>
          </a:xfrm>
          <a:prstGeom prst="rect">
            <a:avLst/>
          </a:prstGeom>
          <a:solidFill>
            <a:schemeClr val="accent2">
              <a:lumMod val="60000"/>
              <a:lumOff val="40000"/>
              <a:alpha val="41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3" name="Graphic 2" descr="Radiomicrofoon met effen opvulling">
            <a:extLst>
              <a:ext uri="{FF2B5EF4-FFF2-40B4-BE49-F238E27FC236}">
                <a16:creationId xmlns:a16="http://schemas.microsoft.com/office/drawing/2014/main" id="{E1F848BC-ED61-119E-6CA3-17768282D156}"/>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338592" y="5238221"/>
            <a:ext cx="889788" cy="889788"/>
          </a:xfrm>
          <a:prstGeom prst="rect">
            <a:avLst/>
          </a:prstGeom>
          <a:effectLst>
            <a:outerShdw blurRad="50800" dist="38100" dir="2700000" algn="tl" rotWithShape="0">
              <a:prstClr val="black">
                <a:alpha val="40000"/>
              </a:prstClr>
            </a:outerShdw>
          </a:effectLst>
        </p:spPr>
      </p:pic>
      <p:pic>
        <p:nvPicPr>
          <p:cNvPr id="4" name="Graphic 3" descr="Volume met effen opvulling">
            <a:extLst>
              <a:ext uri="{FF2B5EF4-FFF2-40B4-BE49-F238E27FC236}">
                <a16:creationId xmlns:a16="http://schemas.microsoft.com/office/drawing/2014/main" id="{4F66FEC1-CF5A-F419-2F7B-F0C323B39EC9}"/>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1432246" y="5238221"/>
            <a:ext cx="889788" cy="889788"/>
          </a:xfrm>
          <a:prstGeom prst="rect">
            <a:avLst/>
          </a:prstGeom>
          <a:effectLst>
            <a:outerShdw blurRad="50800" dist="38100" dir="2700000" algn="tl" rotWithShape="0">
              <a:prstClr val="black">
                <a:alpha val="40000"/>
              </a:prstClr>
            </a:outerShdw>
          </a:effectLst>
        </p:spPr>
      </p:pic>
      <p:pic>
        <p:nvPicPr>
          <p:cNvPr id="8" name="Graphic 7" descr="Dobbelsteen met effen opvulling">
            <a:extLst>
              <a:ext uri="{FF2B5EF4-FFF2-40B4-BE49-F238E27FC236}">
                <a16:creationId xmlns:a16="http://schemas.microsoft.com/office/drawing/2014/main" id="{11940BDC-B617-978B-79B6-FCA770AA6B35}"/>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3880268" y="5238221"/>
            <a:ext cx="889788" cy="889788"/>
          </a:xfrm>
          <a:prstGeom prst="rect">
            <a:avLst/>
          </a:prstGeom>
          <a:effectLst>
            <a:outerShdw blurRad="50800" dist="38100" dir="2700000" algn="tl" rotWithShape="0">
              <a:prstClr val="black">
                <a:alpha val="40000"/>
              </a:prstClr>
            </a:outerShdw>
          </a:effectLst>
        </p:spPr>
      </p:pic>
      <p:pic>
        <p:nvPicPr>
          <p:cNvPr id="10" name="Graphic 9" descr="Verward persoon met effen opvulling">
            <a:extLst>
              <a:ext uri="{FF2B5EF4-FFF2-40B4-BE49-F238E27FC236}">
                <a16:creationId xmlns:a16="http://schemas.microsoft.com/office/drawing/2014/main" id="{2DDE2CD9-B1BB-99CC-A1D3-6CA4E0F74E52}"/>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2109430" y="5238221"/>
            <a:ext cx="889788" cy="889788"/>
          </a:xfrm>
          <a:prstGeom prst="rect">
            <a:avLst/>
          </a:prstGeom>
          <a:effectLst>
            <a:outerShdw blurRad="50800" dist="38100" dir="2700000" algn="tl" rotWithShape="0">
              <a:prstClr val="black">
                <a:alpha val="40000"/>
              </a:prstClr>
            </a:outerShdw>
          </a:effectLst>
        </p:spPr>
      </p:pic>
      <p:pic>
        <p:nvPicPr>
          <p:cNvPr id="11" name="Graphic 10" descr="Hersenen met effen opvulling">
            <a:extLst>
              <a:ext uri="{FF2B5EF4-FFF2-40B4-BE49-F238E27FC236}">
                <a16:creationId xmlns:a16="http://schemas.microsoft.com/office/drawing/2014/main" id="{E8F23C15-EF97-00F7-B275-C6C692A63D8F}"/>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3207453" y="5238221"/>
            <a:ext cx="889788" cy="889788"/>
          </a:xfrm>
          <a:prstGeom prst="rect">
            <a:avLst/>
          </a:prstGeom>
          <a:effectLst>
            <a:outerShdw blurRad="50800" dist="38100" dir="2700000" algn="tl" rotWithShape="0">
              <a:prstClr val="black">
                <a:alpha val="40000"/>
              </a:prstClr>
            </a:outerShdw>
          </a:effectLst>
        </p:spPr>
      </p:pic>
      <p:pic>
        <p:nvPicPr>
          <p:cNvPr id="5" name="Graphic 4" descr="Vraagteken met effen opvulling">
            <a:extLst>
              <a:ext uri="{FF2B5EF4-FFF2-40B4-BE49-F238E27FC236}">
                <a16:creationId xmlns:a16="http://schemas.microsoft.com/office/drawing/2014/main" id="{E3E16E61-EDEF-91F8-F651-7B5109E53A9C}"/>
              </a:ext>
            </a:extLst>
          </p:cNvPr>
          <p:cNvPicPr>
            <a:picLocks noChangeAspect="1"/>
          </p:cNvPicPr>
          <p:nvPr/>
        </p:nvPicPr>
        <p:blipFill>
          <a:blip r:embed="rId12">
            <a:extLst>
              <a:ext uri="{96DAC541-7B7A-43D3-8B79-37D633B846F1}">
                <asvg:svgBlip xmlns:asvg="http://schemas.microsoft.com/office/drawing/2016/SVG/main" r:embed="rId13"/>
              </a:ext>
            </a:extLst>
          </a:blip>
          <a:srcRect/>
          <a:stretch/>
        </p:blipFill>
        <p:spPr>
          <a:xfrm>
            <a:off x="5394265" y="4981380"/>
            <a:ext cx="1403470" cy="1403470"/>
          </a:xfrm>
          <a:prstGeom prst="rect">
            <a:avLst/>
          </a:prstGeom>
          <a:effectLst>
            <a:outerShdw blurRad="50800" dist="38100" dir="2700000" algn="tl" rotWithShape="0">
              <a:prstClr val="black">
                <a:alpha val="40000"/>
              </a:prstClr>
            </a:outerShdw>
          </a:effectLst>
        </p:spPr>
      </p:pic>
      <p:sp>
        <p:nvSpPr>
          <p:cNvPr id="22" name="Tekstvak 21">
            <a:extLst>
              <a:ext uri="{FF2B5EF4-FFF2-40B4-BE49-F238E27FC236}">
                <a16:creationId xmlns:a16="http://schemas.microsoft.com/office/drawing/2014/main" id="{CCBB764C-7F35-124D-5D8B-EEAD540CB332}"/>
              </a:ext>
            </a:extLst>
          </p:cNvPr>
          <p:cNvSpPr txBox="1"/>
          <p:nvPr/>
        </p:nvSpPr>
        <p:spPr>
          <a:xfrm>
            <a:off x="258621" y="3954758"/>
            <a:ext cx="7670690" cy="578882"/>
          </a:xfrm>
          <a:prstGeom prst="roundRect">
            <a:avLst/>
          </a:prstGeom>
          <a:noFill/>
        </p:spPr>
        <p:txBody>
          <a:bodyPr wrap="none" rtlCol="0">
            <a:spAutoFit/>
          </a:bodyPr>
          <a:lstStyle/>
          <a:p>
            <a:pPr algn="ctr"/>
            <a:r>
              <a:rPr lang="nl-NL" sz="2800" dirty="0">
                <a:ln w="2540">
                  <a:solidFill>
                    <a:schemeClr val="tx1"/>
                  </a:solidFill>
                </a:ln>
                <a:solidFill>
                  <a:schemeClr val="bg1"/>
                </a:solidFill>
                <a:effectLst>
                  <a:outerShdw blurRad="50800" dist="50800" dir="5400000" algn="ctr" rotWithShape="0">
                    <a:schemeClr val="tx1"/>
                  </a:outerShdw>
                </a:effectLst>
              </a:rPr>
              <a:t>Klik op de </a:t>
            </a:r>
            <a:r>
              <a:rPr lang="nl-NL" sz="2800" dirty="0" err="1">
                <a:ln w="2540">
                  <a:solidFill>
                    <a:schemeClr val="tx1"/>
                  </a:solidFill>
                </a:ln>
                <a:solidFill>
                  <a:schemeClr val="bg1"/>
                </a:solidFill>
                <a:effectLst>
                  <a:outerShdw blurRad="50800" dist="50800" dir="5400000" algn="ctr" rotWithShape="0">
                    <a:schemeClr val="tx1"/>
                  </a:outerShdw>
                </a:effectLst>
              </a:rPr>
              <a:t>spatie-balk</a:t>
            </a:r>
            <a:r>
              <a:rPr lang="nl-NL" sz="2800" dirty="0">
                <a:ln w="2540">
                  <a:solidFill>
                    <a:schemeClr val="tx1"/>
                  </a:solidFill>
                </a:ln>
                <a:solidFill>
                  <a:schemeClr val="bg1"/>
                </a:solidFill>
                <a:effectLst>
                  <a:outerShdw blurRad="50800" dist="50800" dir="5400000" algn="ctr" rotWithShape="0">
                    <a:schemeClr val="tx1"/>
                  </a:outerShdw>
                </a:effectLst>
              </a:rPr>
              <a:t> voor de volgende vraag</a:t>
            </a:r>
          </a:p>
        </p:txBody>
      </p:sp>
      <p:sp>
        <p:nvSpPr>
          <p:cNvPr id="23" name="Tekstvak 22">
            <a:extLst>
              <a:ext uri="{FF2B5EF4-FFF2-40B4-BE49-F238E27FC236}">
                <a16:creationId xmlns:a16="http://schemas.microsoft.com/office/drawing/2014/main" id="{1E2A2494-A85E-6DC4-4279-BBE6981D12EE}"/>
              </a:ext>
            </a:extLst>
          </p:cNvPr>
          <p:cNvSpPr txBox="1"/>
          <p:nvPr/>
        </p:nvSpPr>
        <p:spPr>
          <a:xfrm>
            <a:off x="733912" y="3954758"/>
            <a:ext cx="6720109" cy="578882"/>
          </a:xfrm>
          <a:prstGeom prst="roundRect">
            <a:avLst/>
          </a:prstGeom>
          <a:noFill/>
        </p:spPr>
        <p:txBody>
          <a:bodyPr wrap="none" rtlCol="0">
            <a:spAutoFit/>
          </a:bodyPr>
          <a:lstStyle/>
          <a:p>
            <a:pPr algn="ctr"/>
            <a:r>
              <a:rPr lang="nl-NL" sz="2800" dirty="0">
                <a:ln w="2540">
                  <a:solidFill>
                    <a:schemeClr val="tx1"/>
                  </a:solidFill>
                </a:ln>
                <a:solidFill>
                  <a:schemeClr val="bg1"/>
                </a:solidFill>
                <a:effectLst>
                  <a:outerShdw blurRad="50800" dist="50800" dir="5400000" algn="ctr" rotWithShape="0">
                    <a:schemeClr val="tx1"/>
                  </a:outerShdw>
                </a:effectLst>
              </a:rPr>
              <a:t>Klik op de spatiebalk voor het antwoord</a:t>
            </a:r>
          </a:p>
        </p:txBody>
      </p:sp>
      <p:grpSp>
        <p:nvGrpSpPr>
          <p:cNvPr id="24" name="Groep 23">
            <a:extLst>
              <a:ext uri="{FF2B5EF4-FFF2-40B4-BE49-F238E27FC236}">
                <a16:creationId xmlns:a16="http://schemas.microsoft.com/office/drawing/2014/main" id="{F4B4BBEA-4637-6638-C4D5-02F6A4F13B0D}"/>
              </a:ext>
            </a:extLst>
          </p:cNvPr>
          <p:cNvGrpSpPr/>
          <p:nvPr/>
        </p:nvGrpSpPr>
        <p:grpSpPr>
          <a:xfrm>
            <a:off x="-6400446" y="-1666171"/>
            <a:ext cx="6209196" cy="5361871"/>
            <a:chOff x="-6400446" y="-1666171"/>
            <a:chExt cx="6209196" cy="5361871"/>
          </a:xfrm>
        </p:grpSpPr>
        <p:sp>
          <p:nvSpPr>
            <p:cNvPr id="25" name="Rechthoek 24">
              <a:extLst>
                <a:ext uri="{FF2B5EF4-FFF2-40B4-BE49-F238E27FC236}">
                  <a16:creationId xmlns:a16="http://schemas.microsoft.com/office/drawing/2014/main" id="{98F050B7-9ADC-087E-5658-538E46E4983F}"/>
                </a:ext>
              </a:extLst>
            </p:cNvPr>
            <p:cNvSpPr/>
            <p:nvPr/>
          </p:nvSpPr>
          <p:spPr>
            <a:xfrm>
              <a:off x="-6400446" y="-1666171"/>
              <a:ext cx="6202300" cy="5361871"/>
            </a:xfrm>
            <a:prstGeom prst="rect">
              <a:avLst/>
            </a:prstGeom>
            <a:solidFill>
              <a:schemeClr val="accent2">
                <a:lumMod val="60000"/>
                <a:lumOff val="40000"/>
                <a:alpha val="70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6" name="Rechthoek 25">
              <a:extLst>
                <a:ext uri="{FF2B5EF4-FFF2-40B4-BE49-F238E27FC236}">
                  <a16:creationId xmlns:a16="http://schemas.microsoft.com/office/drawing/2014/main" id="{DFF79410-8393-FAA5-6420-1813E2DF84BC}"/>
                </a:ext>
              </a:extLst>
            </p:cNvPr>
            <p:cNvSpPr/>
            <p:nvPr/>
          </p:nvSpPr>
          <p:spPr>
            <a:xfrm>
              <a:off x="-6393550" y="494506"/>
              <a:ext cx="6202300" cy="1236824"/>
            </a:xfrm>
            <a:prstGeom prst="rect">
              <a:avLst/>
            </a:prstGeom>
            <a:solidFill>
              <a:schemeClr val="bg1">
                <a:lumMod val="50000"/>
                <a:alpha val="50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Tekstvak 26">
              <a:extLst>
                <a:ext uri="{FF2B5EF4-FFF2-40B4-BE49-F238E27FC236}">
                  <a16:creationId xmlns:a16="http://schemas.microsoft.com/office/drawing/2014/main" id="{6A8E4656-F7AD-A1D9-5BF0-A4C1FA95D457}"/>
                </a:ext>
              </a:extLst>
            </p:cNvPr>
            <p:cNvSpPr txBox="1"/>
            <p:nvPr/>
          </p:nvSpPr>
          <p:spPr>
            <a:xfrm>
              <a:off x="-5312024" y="758620"/>
              <a:ext cx="4025462" cy="707886"/>
            </a:xfrm>
            <a:prstGeom prst="rect">
              <a:avLst/>
            </a:prstGeom>
            <a:noFill/>
          </p:spPr>
          <p:txBody>
            <a:bodyPr wrap="none" rtlCol="0">
              <a:spAutoFit/>
            </a:bodyPr>
            <a:lstStyle/>
            <a:p>
              <a:pPr algn="ctr"/>
              <a:r>
                <a:rPr lang="nl-NL" sz="4000" dirty="0">
                  <a:solidFill>
                    <a:schemeClr val="bg1"/>
                  </a:solidFill>
                  <a:effectLst>
                    <a:outerShdw blurRad="50800" dist="38100" dir="2700000" algn="tl" rotWithShape="0">
                      <a:prstClr val="black">
                        <a:alpha val="40000"/>
                      </a:prstClr>
                    </a:outerShdw>
                  </a:effectLst>
                </a:rPr>
                <a:t>Schattingsvraag</a:t>
              </a:r>
            </a:p>
          </p:txBody>
        </p:sp>
        <p:sp>
          <p:nvSpPr>
            <p:cNvPr id="28" name="Tekstvak 27">
              <a:extLst>
                <a:ext uri="{FF2B5EF4-FFF2-40B4-BE49-F238E27FC236}">
                  <a16:creationId xmlns:a16="http://schemas.microsoft.com/office/drawing/2014/main" id="{CA5F79EC-E27D-2411-2395-E7E5D40704E3}"/>
                </a:ext>
              </a:extLst>
            </p:cNvPr>
            <p:cNvSpPr txBox="1"/>
            <p:nvPr/>
          </p:nvSpPr>
          <p:spPr>
            <a:xfrm>
              <a:off x="-6255695" y="2052250"/>
              <a:ext cx="5912796" cy="523220"/>
            </a:xfrm>
            <a:prstGeom prst="rect">
              <a:avLst/>
            </a:prstGeom>
            <a:noFill/>
          </p:spPr>
          <p:txBody>
            <a:bodyPr wrap="square" rtlCol="0">
              <a:spAutoFit/>
            </a:bodyPr>
            <a:lstStyle/>
            <a:p>
              <a:pPr algn="ctr"/>
              <a:r>
                <a:rPr lang="nl-NL" sz="2800" dirty="0">
                  <a:solidFill>
                    <a:schemeClr val="bg1"/>
                  </a:solidFill>
                  <a:effectLst>
                    <a:outerShdw blurRad="50800" dist="38100" dir="2700000" algn="tl" rotWithShape="0">
                      <a:prstClr val="black">
                        <a:alpha val="40000"/>
                      </a:prstClr>
                    </a:outerShdw>
                  </a:effectLst>
                </a:rPr>
                <a:t>Wanneer is Anne Frank geboren?</a:t>
              </a:r>
            </a:p>
          </p:txBody>
        </p:sp>
      </p:grpSp>
      <p:grpSp>
        <p:nvGrpSpPr>
          <p:cNvPr id="57" name="Groep 56">
            <a:extLst>
              <a:ext uri="{FF2B5EF4-FFF2-40B4-BE49-F238E27FC236}">
                <a16:creationId xmlns:a16="http://schemas.microsoft.com/office/drawing/2014/main" id="{129532F0-3C84-DDFC-8A82-FACA902F3E1A}"/>
              </a:ext>
            </a:extLst>
          </p:cNvPr>
          <p:cNvGrpSpPr/>
          <p:nvPr/>
        </p:nvGrpSpPr>
        <p:grpSpPr>
          <a:xfrm>
            <a:off x="7242629" y="-4648200"/>
            <a:ext cx="5154923" cy="5511800"/>
            <a:chOff x="7658100" y="-4648200"/>
            <a:chExt cx="4739452" cy="5511800"/>
          </a:xfrm>
        </p:grpSpPr>
        <p:grpSp>
          <p:nvGrpSpPr>
            <p:cNvPr id="58" name="Groep 57">
              <a:extLst>
                <a:ext uri="{FF2B5EF4-FFF2-40B4-BE49-F238E27FC236}">
                  <a16:creationId xmlns:a16="http://schemas.microsoft.com/office/drawing/2014/main" id="{AD617F7B-4E0C-AB62-1982-1AEAEEC05189}"/>
                </a:ext>
              </a:extLst>
            </p:cNvPr>
            <p:cNvGrpSpPr/>
            <p:nvPr/>
          </p:nvGrpSpPr>
          <p:grpSpPr>
            <a:xfrm>
              <a:off x="7658100" y="-4648200"/>
              <a:ext cx="4739452" cy="5511800"/>
              <a:chOff x="7658100" y="-4648200"/>
              <a:chExt cx="4739452" cy="5511800"/>
            </a:xfrm>
          </p:grpSpPr>
          <p:grpSp>
            <p:nvGrpSpPr>
              <p:cNvPr id="62" name="Groep 61">
                <a:extLst>
                  <a:ext uri="{FF2B5EF4-FFF2-40B4-BE49-F238E27FC236}">
                    <a16:creationId xmlns:a16="http://schemas.microsoft.com/office/drawing/2014/main" id="{CD453156-805B-82E1-6048-474D141CAC98}"/>
                  </a:ext>
                </a:extLst>
              </p:cNvPr>
              <p:cNvGrpSpPr/>
              <p:nvPr/>
            </p:nvGrpSpPr>
            <p:grpSpPr>
              <a:xfrm>
                <a:off x="7658100" y="-4648200"/>
                <a:ext cx="4739452" cy="5511800"/>
                <a:chOff x="7658100" y="-4648200"/>
                <a:chExt cx="4739452" cy="5511800"/>
              </a:xfrm>
              <a:effectLst>
                <a:outerShdw blurRad="50800" dist="38100" dir="2700000" algn="tl" rotWithShape="0">
                  <a:prstClr val="black">
                    <a:alpha val="40000"/>
                  </a:prstClr>
                </a:outerShdw>
              </a:effectLst>
            </p:grpSpPr>
            <p:sp>
              <p:nvSpPr>
                <p:cNvPr id="64" name="Rechthoek: afgeronde hoeken 14">
                  <a:extLst>
                    <a:ext uri="{FF2B5EF4-FFF2-40B4-BE49-F238E27FC236}">
                      <a16:creationId xmlns:a16="http://schemas.microsoft.com/office/drawing/2014/main" id="{77ABE4B1-9D86-A599-4437-1E77597EFA17}"/>
                    </a:ext>
                  </a:extLst>
                </p:cNvPr>
                <p:cNvSpPr/>
                <p:nvPr/>
              </p:nvSpPr>
              <p:spPr>
                <a:xfrm rot="10800000">
                  <a:off x="11013993" y="0"/>
                  <a:ext cx="914400" cy="863600"/>
                </a:xfrm>
                <a:prstGeom prst="round2SameRect">
                  <a:avLst/>
                </a:prstGeom>
                <a:solidFill>
                  <a:schemeClr val="accent2">
                    <a:lumMod val="50000"/>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nchorCtr="1"/>
                <a:lstStyle/>
                <a:p>
                  <a:pPr algn="ctr"/>
                  <a:endParaRPr lang="nl-NL" dirty="0"/>
                </a:p>
              </p:txBody>
            </p:sp>
            <p:sp>
              <p:nvSpPr>
                <p:cNvPr id="65" name="Rechthoek: afgeronde hoeken 64">
                  <a:extLst>
                    <a:ext uri="{FF2B5EF4-FFF2-40B4-BE49-F238E27FC236}">
                      <a16:creationId xmlns:a16="http://schemas.microsoft.com/office/drawing/2014/main" id="{3CD49498-DBEF-24A9-CFBE-21AB54347F64}"/>
                    </a:ext>
                  </a:extLst>
                </p:cNvPr>
                <p:cNvSpPr/>
                <p:nvPr/>
              </p:nvSpPr>
              <p:spPr>
                <a:xfrm>
                  <a:off x="7658100" y="-4648200"/>
                  <a:ext cx="4739452" cy="4651173"/>
                </a:xfrm>
                <a:prstGeom prst="roundRect">
                  <a:avLst>
                    <a:gd name="adj" fmla="val 9819"/>
                  </a:avLst>
                </a:prstGeom>
                <a:solidFill>
                  <a:schemeClr val="accent2">
                    <a:lumMod val="50000"/>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bIns="180000" numCol="1" rtlCol="0" anchor="b" anchorCtr="1"/>
                <a:lstStyle/>
                <a:p>
                  <a:r>
                    <a:rPr lang="nl-NL" dirty="0">
                      <a:effectLst>
                        <a:outerShdw blurRad="50800" dist="38100" dir="2700000" algn="tl" rotWithShape="0">
                          <a:prstClr val="black">
                            <a:alpha val="40000"/>
                          </a:prstClr>
                        </a:outerShdw>
                      </a:effectLst>
                    </a:rPr>
                    <a:t>De 2 personen het dichtst bij:</a:t>
                  </a:r>
                </a:p>
                <a:p>
                  <a:pPr marL="285750" indent="-285750">
                    <a:buFontTx/>
                    <a:buChar char="-"/>
                  </a:pPr>
                  <a:r>
                    <a:rPr lang="nl-NL" dirty="0">
                      <a:effectLst>
                        <a:outerShdw blurRad="50800" dist="38100" dir="2700000" algn="tl" rotWithShape="0">
                          <a:prstClr val="black">
                            <a:alpha val="40000"/>
                          </a:prstClr>
                        </a:outerShdw>
                      </a:effectLst>
                    </a:rPr>
                    <a:t>1 punt </a:t>
                  </a:r>
                </a:p>
                <a:p>
                  <a:pPr marL="285750" indent="-285750">
                    <a:buFontTx/>
                    <a:buChar char="-"/>
                  </a:pPr>
                  <a:r>
                    <a:rPr lang="nl-NL" dirty="0">
                      <a:effectLst>
                        <a:outerShdw blurRad="50800" dist="38100" dir="2700000" algn="tl" rotWithShape="0">
                          <a:prstClr val="black">
                            <a:alpha val="40000"/>
                          </a:prstClr>
                        </a:outerShdw>
                      </a:effectLst>
                    </a:rPr>
                    <a:t>3 slokken uitdelen</a:t>
                  </a:r>
                </a:p>
              </p:txBody>
            </p:sp>
          </p:grpSp>
          <p:pic>
            <p:nvPicPr>
              <p:cNvPr id="63" name="Graphic 62" descr="Klantbeoordeling met effen opvulling">
                <a:extLst>
                  <a:ext uri="{FF2B5EF4-FFF2-40B4-BE49-F238E27FC236}">
                    <a16:creationId xmlns:a16="http://schemas.microsoft.com/office/drawing/2014/main" id="{0F13251A-4922-BDC5-B304-734F38F353D1}"/>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1098094" y="2972"/>
                <a:ext cx="746198" cy="746198"/>
              </a:xfrm>
              <a:prstGeom prst="rect">
                <a:avLst/>
              </a:prstGeom>
              <a:effectLst>
                <a:outerShdw blurRad="50800" dist="38100" dir="2700000" algn="tl" rotWithShape="0">
                  <a:prstClr val="black">
                    <a:alpha val="40000"/>
                  </a:prstClr>
                </a:outerShdw>
              </a:effectLst>
            </p:spPr>
          </p:pic>
        </p:grpSp>
        <p:sp>
          <p:nvSpPr>
            <p:cNvPr id="59" name="Rechthoek 58">
              <a:extLst>
                <a:ext uri="{FF2B5EF4-FFF2-40B4-BE49-F238E27FC236}">
                  <a16:creationId xmlns:a16="http://schemas.microsoft.com/office/drawing/2014/main" id="{8F0FC7F0-C329-DD21-3038-265E47401DA7}"/>
                </a:ext>
              </a:extLst>
            </p:cNvPr>
            <p:cNvSpPr/>
            <p:nvPr/>
          </p:nvSpPr>
          <p:spPr>
            <a:xfrm>
              <a:off x="7658100" y="-3528655"/>
              <a:ext cx="4739452" cy="607000"/>
            </a:xfrm>
            <a:prstGeom prst="rect">
              <a:avLst/>
            </a:prstGeom>
            <a:solidFill>
              <a:schemeClr val="bg1">
                <a:lumMod val="50000"/>
                <a:alpha val="50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0" name="Tekstvak 59">
              <a:extLst>
                <a:ext uri="{FF2B5EF4-FFF2-40B4-BE49-F238E27FC236}">
                  <a16:creationId xmlns:a16="http://schemas.microsoft.com/office/drawing/2014/main" id="{EC475C4B-7027-0674-1588-26FAADA8F80A}"/>
                </a:ext>
              </a:extLst>
            </p:cNvPr>
            <p:cNvSpPr txBox="1"/>
            <p:nvPr/>
          </p:nvSpPr>
          <p:spPr>
            <a:xfrm>
              <a:off x="8983309" y="-3517543"/>
              <a:ext cx="2089033" cy="584775"/>
            </a:xfrm>
            <a:prstGeom prst="rect">
              <a:avLst/>
            </a:prstGeom>
            <a:noFill/>
          </p:spPr>
          <p:txBody>
            <a:bodyPr wrap="none" rtlCol="0">
              <a:spAutoFit/>
            </a:bodyPr>
            <a:lstStyle/>
            <a:p>
              <a:r>
                <a:rPr lang="nl-NL" sz="3200" dirty="0">
                  <a:solidFill>
                    <a:schemeClr val="bg1"/>
                  </a:solidFill>
                </a:rPr>
                <a:t>Antwoord</a:t>
              </a:r>
            </a:p>
          </p:txBody>
        </p:sp>
        <p:sp>
          <p:nvSpPr>
            <p:cNvPr id="61" name="Tekstvak 60">
              <a:extLst>
                <a:ext uri="{FF2B5EF4-FFF2-40B4-BE49-F238E27FC236}">
                  <a16:creationId xmlns:a16="http://schemas.microsoft.com/office/drawing/2014/main" id="{16E5FD9C-CC64-8BC7-09B3-2E7C858A526A}"/>
                </a:ext>
              </a:extLst>
            </p:cNvPr>
            <p:cNvSpPr txBox="1"/>
            <p:nvPr/>
          </p:nvSpPr>
          <p:spPr>
            <a:xfrm>
              <a:off x="7752979" y="-2870129"/>
              <a:ext cx="4549692" cy="523220"/>
            </a:xfrm>
            <a:prstGeom prst="rect">
              <a:avLst/>
            </a:prstGeom>
            <a:noFill/>
          </p:spPr>
          <p:txBody>
            <a:bodyPr wrap="square" rtlCol="0">
              <a:spAutoFit/>
            </a:bodyPr>
            <a:lstStyle/>
            <a:p>
              <a:pPr algn="ctr"/>
              <a:r>
                <a:rPr lang="nl-NL" sz="2800" dirty="0">
                  <a:solidFill>
                    <a:schemeClr val="bg1"/>
                  </a:solidFill>
                </a:rPr>
                <a:t>12 juni 1929</a:t>
              </a:r>
            </a:p>
          </p:txBody>
        </p:sp>
      </p:grpSp>
      <p:sp>
        <p:nvSpPr>
          <p:cNvPr id="67" name="Gelijkbenige driehoek 66">
            <a:extLst>
              <a:ext uri="{FF2B5EF4-FFF2-40B4-BE49-F238E27FC236}">
                <a16:creationId xmlns:a16="http://schemas.microsoft.com/office/drawing/2014/main" id="{4A419222-1CA1-A58C-C9DC-AF979A4A3BEB}"/>
              </a:ext>
            </a:extLst>
          </p:cNvPr>
          <p:cNvSpPr/>
          <p:nvPr/>
        </p:nvSpPr>
        <p:spPr>
          <a:xfrm>
            <a:off x="5565648" y="6347989"/>
            <a:ext cx="1060704" cy="505081"/>
          </a:xfrm>
          <a:prstGeom prst="triangl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0031488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2.5E-6 3.33333E-6 L 0.525 0.00532 " pathEditMode="relative" rAng="0" ptsTypes="AA">
                                      <p:cBhvr>
                                        <p:cTn id="6" dur="2000" fill="hold"/>
                                        <p:tgtEl>
                                          <p:spTgt spid="24"/>
                                        </p:tgtEl>
                                        <p:attrNameLst>
                                          <p:attrName>ppt_x</p:attrName>
                                          <p:attrName>ppt_y</p:attrName>
                                        </p:attrNameLst>
                                      </p:cBhvr>
                                      <p:rCtr x="26250" y="255"/>
                                    </p:animMotion>
                                  </p:childTnLst>
                                </p:cTn>
                              </p:par>
                            </p:childTnLst>
                          </p:cTn>
                        </p:par>
                        <p:par>
                          <p:cTn id="7" fill="hold">
                            <p:stCondLst>
                              <p:cond delay="2000"/>
                            </p:stCondLst>
                            <p:childTnLst>
                              <p:par>
                                <p:cTn id="8" presetID="10" presetClass="entr" presetSubtype="0" fill="hold" grpId="0" nodeType="after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par>
                                <p:cTn id="11" presetID="26" presetClass="emph" presetSubtype="0" repeatCount="indefinite" fill="hold" grpId="1" nodeType="withEffect">
                                  <p:stCondLst>
                                    <p:cond delay="0"/>
                                  </p:stCondLst>
                                  <p:childTnLst>
                                    <p:animEffect transition="out" filter="fade">
                                      <p:cBhvr>
                                        <p:cTn id="12" dur="1500" tmFilter="0, 0; .2, .5; .8, .5; 1, 0"/>
                                        <p:tgtEl>
                                          <p:spTgt spid="23"/>
                                        </p:tgtEl>
                                      </p:cBhvr>
                                    </p:animEffect>
                                    <p:animScale>
                                      <p:cBhvr>
                                        <p:cTn id="13" dur="750" autoRev="1" fill="hold"/>
                                        <p:tgtEl>
                                          <p:spTgt spid="23"/>
                                        </p:tgtEl>
                                      </p:cBhvr>
                                      <p:by x="105000" y="105000"/>
                                    </p:animScale>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grpId="2" nodeType="clickEffect">
                                  <p:stCondLst>
                                    <p:cond delay="0"/>
                                  </p:stCondLst>
                                  <p:childTnLst>
                                    <p:animEffect transition="out" filter="fade">
                                      <p:cBhvr>
                                        <p:cTn id="17" dur="500"/>
                                        <p:tgtEl>
                                          <p:spTgt spid="23"/>
                                        </p:tgtEl>
                                      </p:cBhvr>
                                    </p:animEffect>
                                    <p:set>
                                      <p:cBhvr>
                                        <p:cTn id="18" dur="1" fill="hold">
                                          <p:stCondLst>
                                            <p:cond delay="499"/>
                                          </p:stCondLst>
                                        </p:cTn>
                                        <p:tgtEl>
                                          <p:spTgt spid="23"/>
                                        </p:tgtEl>
                                        <p:attrNameLst>
                                          <p:attrName>style.visibility</p:attrName>
                                        </p:attrNameLst>
                                      </p:cBhvr>
                                      <p:to>
                                        <p:strVal val="hidden"/>
                                      </p:to>
                                    </p:set>
                                  </p:childTnLst>
                                </p:cTn>
                              </p:par>
                            </p:childTnLst>
                          </p:cTn>
                        </p:par>
                        <p:par>
                          <p:cTn id="19" fill="hold">
                            <p:stCondLst>
                              <p:cond delay="500"/>
                            </p:stCondLst>
                            <p:childTnLst>
                              <p:par>
                                <p:cTn id="20" presetID="42" presetClass="path" presetSubtype="0" accel="50000" decel="50000" fill="hold" nodeType="afterEffect">
                                  <p:stCondLst>
                                    <p:cond delay="0"/>
                                  </p:stCondLst>
                                  <p:childTnLst>
                                    <p:animMotion origin="layout" path="M 1.45833E-6 -4.07407E-6 L -0.00208 0.53565 " pathEditMode="relative" rAng="0" ptsTypes="AA">
                                      <p:cBhvr>
                                        <p:cTn id="21" dur="2000" fill="hold"/>
                                        <p:tgtEl>
                                          <p:spTgt spid="57"/>
                                        </p:tgtEl>
                                        <p:attrNameLst>
                                          <p:attrName>ppt_x</p:attrName>
                                          <p:attrName>ppt_y</p:attrName>
                                        </p:attrNameLst>
                                      </p:cBhvr>
                                      <p:rCtr x="-104" y="26782"/>
                                    </p:animMotion>
                                  </p:childTnLst>
                                </p:cTn>
                              </p:par>
                            </p:childTnLst>
                          </p:cTn>
                        </p:par>
                        <p:par>
                          <p:cTn id="22" fill="hold">
                            <p:stCondLst>
                              <p:cond delay="2500"/>
                            </p:stCondLst>
                            <p:childTnLst>
                              <p:par>
                                <p:cTn id="23" presetID="10" presetClass="entr" presetSubtype="0" fill="hold" grpId="0" nodeType="after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fade">
                                      <p:cBhvr>
                                        <p:cTn id="25" dur="500"/>
                                        <p:tgtEl>
                                          <p:spTgt spid="22"/>
                                        </p:tgtEl>
                                      </p:cBhvr>
                                    </p:animEffect>
                                  </p:childTnLst>
                                </p:cTn>
                              </p:par>
                              <p:par>
                                <p:cTn id="26" presetID="26" presetClass="emph" presetSubtype="0" repeatCount="indefinite" fill="hold" grpId="1" nodeType="withEffect">
                                  <p:stCondLst>
                                    <p:cond delay="0"/>
                                  </p:stCondLst>
                                  <p:childTnLst>
                                    <p:animEffect transition="out" filter="fade">
                                      <p:cBhvr>
                                        <p:cTn id="27" dur="1500" tmFilter="0, 0; .2, .5; .8, .5; 1, 0"/>
                                        <p:tgtEl>
                                          <p:spTgt spid="22"/>
                                        </p:tgtEl>
                                      </p:cBhvr>
                                    </p:animEffect>
                                    <p:animScale>
                                      <p:cBhvr>
                                        <p:cTn id="28" dur="750" autoRev="1" fill="hold"/>
                                        <p:tgtEl>
                                          <p:spTgt spid="2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2" grpId="1"/>
      <p:bldP spid="23" grpId="0"/>
      <p:bldP spid="23" grpId="1"/>
      <p:bldP spid="23" grpId="2"/>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713EFF-AE9E-D08E-CA0E-63A4C08416E4}"/>
            </a:ext>
          </a:extLst>
        </p:cNvPr>
        <p:cNvGrpSpPr/>
        <p:nvPr/>
      </p:nvGrpSpPr>
      <p:grpSpPr>
        <a:xfrm>
          <a:off x="0" y="0"/>
          <a:ext cx="0" cy="0"/>
          <a:chOff x="0" y="0"/>
          <a:chExt cx="0" cy="0"/>
        </a:xfrm>
      </p:grpSpPr>
      <p:sp>
        <p:nvSpPr>
          <p:cNvPr id="7" name="Rechthoek 6">
            <a:extLst>
              <a:ext uri="{FF2B5EF4-FFF2-40B4-BE49-F238E27FC236}">
                <a16:creationId xmlns:a16="http://schemas.microsoft.com/office/drawing/2014/main" id="{2011E1A9-6B47-6FB6-54BD-8AEACE21FBF7}"/>
              </a:ext>
            </a:extLst>
          </p:cNvPr>
          <p:cNvSpPr/>
          <p:nvPr/>
        </p:nvSpPr>
        <p:spPr>
          <a:xfrm>
            <a:off x="-205550" y="4696791"/>
            <a:ext cx="12603102" cy="1908629"/>
          </a:xfrm>
          <a:prstGeom prst="rect">
            <a:avLst/>
          </a:prstGeom>
          <a:solidFill>
            <a:schemeClr val="accent2">
              <a:lumMod val="60000"/>
              <a:lumOff val="40000"/>
              <a:alpha val="41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3" name="Graphic 2" descr="Radiomicrofoon met effen opvulling">
            <a:extLst>
              <a:ext uri="{FF2B5EF4-FFF2-40B4-BE49-F238E27FC236}">
                <a16:creationId xmlns:a16="http://schemas.microsoft.com/office/drawing/2014/main" id="{202359D5-146B-54F5-C8F4-52173626536C}"/>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5394265" y="4943622"/>
            <a:ext cx="1403470" cy="1403470"/>
          </a:xfrm>
          <a:prstGeom prst="rect">
            <a:avLst/>
          </a:prstGeom>
          <a:effectLst>
            <a:outerShdw blurRad="50800" dist="38100" dir="2700000" algn="tl" rotWithShape="0">
              <a:prstClr val="black">
                <a:alpha val="40000"/>
              </a:prstClr>
            </a:outerShdw>
          </a:effectLst>
        </p:spPr>
      </p:pic>
      <p:pic>
        <p:nvPicPr>
          <p:cNvPr id="4" name="Graphic 3" descr="Volume met effen opvulling">
            <a:extLst>
              <a:ext uri="{FF2B5EF4-FFF2-40B4-BE49-F238E27FC236}">
                <a16:creationId xmlns:a16="http://schemas.microsoft.com/office/drawing/2014/main" id="{7535193E-8C68-CDCF-2ED6-C1A3ED4846DB}"/>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3880268" y="5200463"/>
            <a:ext cx="889788" cy="889788"/>
          </a:xfrm>
          <a:prstGeom prst="rect">
            <a:avLst/>
          </a:prstGeom>
          <a:effectLst>
            <a:outerShdw blurRad="50800" dist="38100" dir="2700000" algn="tl" rotWithShape="0">
              <a:prstClr val="black">
                <a:alpha val="40000"/>
              </a:prstClr>
            </a:outerShdw>
          </a:effectLst>
        </p:spPr>
      </p:pic>
      <p:pic>
        <p:nvPicPr>
          <p:cNvPr id="8" name="Graphic 7" descr="Dobbelsteen met effen opvulling">
            <a:extLst>
              <a:ext uri="{FF2B5EF4-FFF2-40B4-BE49-F238E27FC236}">
                <a16:creationId xmlns:a16="http://schemas.microsoft.com/office/drawing/2014/main" id="{6E339273-DD72-B241-1A4B-CA502D8CF041}"/>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9192782" y="5200463"/>
            <a:ext cx="889788" cy="889788"/>
          </a:xfrm>
          <a:prstGeom prst="rect">
            <a:avLst/>
          </a:prstGeom>
          <a:effectLst>
            <a:outerShdw blurRad="50800" dist="38100" dir="2700000" algn="tl" rotWithShape="0">
              <a:prstClr val="black">
                <a:alpha val="40000"/>
              </a:prstClr>
            </a:outerShdw>
          </a:effectLst>
        </p:spPr>
      </p:pic>
      <p:pic>
        <p:nvPicPr>
          <p:cNvPr id="10" name="Graphic 9" descr="Verward persoon met effen opvulling">
            <a:extLst>
              <a:ext uri="{FF2B5EF4-FFF2-40B4-BE49-F238E27FC236}">
                <a16:creationId xmlns:a16="http://schemas.microsoft.com/office/drawing/2014/main" id="{8224BD51-0FE3-98C4-3CD0-3B0449A3FD13}"/>
              </a:ext>
            </a:extLst>
          </p:cNvPr>
          <p:cNvPicPr>
            <a:picLocks noChangeAspect="1"/>
          </p:cNvPicPr>
          <p:nvPr/>
        </p:nvPicPr>
        <p:blipFill>
          <a:blip r:embed="rId10">
            <a:extLst>
              <a:ext uri="{96DAC541-7B7A-43D3-8B79-37D633B846F1}">
                <asvg:svgBlip xmlns:asvg="http://schemas.microsoft.com/office/drawing/2016/SVG/main" r:embed="rId11"/>
              </a:ext>
            </a:extLst>
          </a:blip>
          <a:srcRect/>
          <a:stretch/>
        </p:blipFill>
        <p:spPr>
          <a:xfrm>
            <a:off x="7421944" y="5200463"/>
            <a:ext cx="889788" cy="889788"/>
          </a:xfrm>
          <a:prstGeom prst="rect">
            <a:avLst/>
          </a:prstGeom>
          <a:effectLst>
            <a:outerShdw blurRad="50800" dist="38100" dir="2700000" algn="tl" rotWithShape="0">
              <a:prstClr val="black">
                <a:alpha val="40000"/>
              </a:prstClr>
            </a:outerShdw>
          </a:effectLst>
        </p:spPr>
      </p:pic>
      <p:pic>
        <p:nvPicPr>
          <p:cNvPr id="11" name="Graphic 10" descr="Hersenen met effen opvulling">
            <a:extLst>
              <a:ext uri="{FF2B5EF4-FFF2-40B4-BE49-F238E27FC236}">
                <a16:creationId xmlns:a16="http://schemas.microsoft.com/office/drawing/2014/main" id="{26555898-5C03-C708-FEAE-AA7382F5FB73}"/>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2105061" y="5200463"/>
            <a:ext cx="889788" cy="889788"/>
          </a:xfrm>
          <a:prstGeom prst="rect">
            <a:avLst/>
          </a:prstGeom>
          <a:effectLst>
            <a:outerShdw blurRad="50800" dist="38100" dir="2700000" algn="tl" rotWithShape="0">
              <a:prstClr val="black">
                <a:alpha val="40000"/>
              </a:prstClr>
            </a:outerShdw>
          </a:effectLst>
        </p:spPr>
      </p:pic>
      <p:pic>
        <p:nvPicPr>
          <p:cNvPr id="5" name="Graphic 4">
            <a:extLst>
              <a:ext uri="{FF2B5EF4-FFF2-40B4-BE49-F238E27FC236}">
                <a16:creationId xmlns:a16="http://schemas.microsoft.com/office/drawing/2014/main" id="{14766D72-BAF9-07AF-64FC-A24F9455F9B7}"/>
              </a:ext>
            </a:extLst>
          </p:cNvPr>
          <p:cNvPicPr>
            <a:picLocks noChangeAspect="1"/>
          </p:cNvPicPr>
          <p:nvPr/>
        </p:nvPicPr>
        <p:blipFill>
          <a:blip r:embed="rId14">
            <a:extLst>
              <a:ext uri="{96DAC541-7B7A-43D3-8B79-37D633B846F1}">
                <asvg:svgBlip xmlns:asvg="http://schemas.microsoft.com/office/drawing/2016/SVG/main" r:embed="rId15"/>
              </a:ext>
            </a:extLst>
          </a:blip>
          <a:srcRect/>
          <a:stretch/>
        </p:blipFill>
        <p:spPr>
          <a:xfrm>
            <a:off x="10963620" y="5200463"/>
            <a:ext cx="889788" cy="889788"/>
          </a:xfrm>
          <a:prstGeom prst="rect">
            <a:avLst/>
          </a:prstGeom>
          <a:effectLst>
            <a:outerShdw blurRad="50800" dist="38100" dir="2700000" algn="tl" rotWithShape="0">
              <a:prstClr val="black">
                <a:alpha val="40000"/>
              </a:prstClr>
            </a:outerShdw>
          </a:effectLst>
        </p:spPr>
      </p:pic>
      <p:sp>
        <p:nvSpPr>
          <p:cNvPr id="6" name="Gelijkbenige driehoek 5">
            <a:extLst>
              <a:ext uri="{FF2B5EF4-FFF2-40B4-BE49-F238E27FC236}">
                <a16:creationId xmlns:a16="http://schemas.microsoft.com/office/drawing/2014/main" id="{2C976B90-DF28-8033-FFAA-8F2C6D9D290E}"/>
              </a:ext>
            </a:extLst>
          </p:cNvPr>
          <p:cNvSpPr/>
          <p:nvPr/>
        </p:nvSpPr>
        <p:spPr>
          <a:xfrm>
            <a:off x="5565648" y="6352919"/>
            <a:ext cx="1060704" cy="505081"/>
          </a:xfrm>
          <a:prstGeom prst="triangl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Tekstvak 8">
            <a:extLst>
              <a:ext uri="{FF2B5EF4-FFF2-40B4-BE49-F238E27FC236}">
                <a16:creationId xmlns:a16="http://schemas.microsoft.com/office/drawing/2014/main" id="{EA6A6621-E39F-DC6B-D8D4-56E1C894C5D7}"/>
              </a:ext>
            </a:extLst>
          </p:cNvPr>
          <p:cNvSpPr txBox="1"/>
          <p:nvPr/>
        </p:nvSpPr>
        <p:spPr>
          <a:xfrm>
            <a:off x="489816" y="3958195"/>
            <a:ext cx="7670690" cy="578882"/>
          </a:xfrm>
          <a:prstGeom prst="roundRect">
            <a:avLst/>
          </a:prstGeom>
          <a:noFill/>
        </p:spPr>
        <p:txBody>
          <a:bodyPr wrap="none" rtlCol="0">
            <a:spAutoFit/>
          </a:bodyPr>
          <a:lstStyle/>
          <a:p>
            <a:pPr algn="ctr"/>
            <a:r>
              <a:rPr lang="nl-NL" sz="2800" dirty="0">
                <a:ln w="2540">
                  <a:solidFill>
                    <a:schemeClr val="tx1"/>
                  </a:solidFill>
                </a:ln>
                <a:solidFill>
                  <a:schemeClr val="bg1"/>
                </a:solidFill>
                <a:effectLst>
                  <a:outerShdw blurRad="50800" dist="38100" dir="2700000" algn="tl" rotWithShape="0">
                    <a:prstClr val="black">
                      <a:alpha val="40000"/>
                    </a:prstClr>
                  </a:outerShdw>
                </a:effectLst>
              </a:rPr>
              <a:t>Klik op de </a:t>
            </a:r>
            <a:r>
              <a:rPr lang="nl-NL" sz="2800" dirty="0" err="1">
                <a:ln w="2540">
                  <a:solidFill>
                    <a:schemeClr val="tx1"/>
                  </a:solidFill>
                </a:ln>
                <a:solidFill>
                  <a:schemeClr val="bg1"/>
                </a:solidFill>
                <a:effectLst>
                  <a:outerShdw blurRad="50800" dist="38100" dir="2700000" algn="tl" rotWithShape="0">
                    <a:prstClr val="black">
                      <a:alpha val="40000"/>
                    </a:prstClr>
                  </a:outerShdw>
                </a:effectLst>
              </a:rPr>
              <a:t>spatie-balk</a:t>
            </a:r>
            <a:r>
              <a:rPr lang="nl-NL" sz="2800" dirty="0">
                <a:ln w="2540">
                  <a:solidFill>
                    <a:schemeClr val="tx1"/>
                  </a:solidFill>
                </a:ln>
                <a:solidFill>
                  <a:schemeClr val="bg1"/>
                </a:solidFill>
                <a:effectLst>
                  <a:outerShdw blurRad="50800" dist="38100" dir="2700000" algn="tl" rotWithShape="0">
                    <a:prstClr val="black">
                      <a:alpha val="40000"/>
                    </a:prstClr>
                  </a:outerShdw>
                </a:effectLst>
              </a:rPr>
              <a:t> voor de volgende vraag</a:t>
            </a:r>
          </a:p>
        </p:txBody>
      </p:sp>
      <p:sp>
        <p:nvSpPr>
          <p:cNvPr id="12" name="Tekstvak 11">
            <a:extLst>
              <a:ext uri="{FF2B5EF4-FFF2-40B4-BE49-F238E27FC236}">
                <a16:creationId xmlns:a16="http://schemas.microsoft.com/office/drawing/2014/main" id="{7C9F5203-A769-E655-DC51-73D20BEC5FE5}"/>
              </a:ext>
            </a:extLst>
          </p:cNvPr>
          <p:cNvSpPr txBox="1"/>
          <p:nvPr/>
        </p:nvSpPr>
        <p:spPr>
          <a:xfrm>
            <a:off x="965107" y="3958195"/>
            <a:ext cx="6720109" cy="578882"/>
          </a:xfrm>
          <a:prstGeom prst="roundRect">
            <a:avLst/>
          </a:prstGeom>
          <a:noFill/>
        </p:spPr>
        <p:txBody>
          <a:bodyPr wrap="none" rtlCol="0">
            <a:spAutoFit/>
          </a:bodyPr>
          <a:lstStyle/>
          <a:p>
            <a:pPr algn="ctr"/>
            <a:r>
              <a:rPr lang="nl-NL" sz="2800" dirty="0">
                <a:ln w="2540">
                  <a:solidFill>
                    <a:schemeClr val="tx1"/>
                  </a:solidFill>
                </a:ln>
                <a:solidFill>
                  <a:schemeClr val="bg1"/>
                </a:solidFill>
                <a:effectLst>
                  <a:outerShdw blurRad="50800" dist="38100" dir="2700000" algn="tl" rotWithShape="0">
                    <a:prstClr val="black">
                      <a:alpha val="40000"/>
                    </a:prstClr>
                  </a:outerShdw>
                </a:effectLst>
              </a:rPr>
              <a:t>Klik op de spatiebalk voor het antwoord</a:t>
            </a:r>
          </a:p>
        </p:txBody>
      </p:sp>
      <p:sp>
        <p:nvSpPr>
          <p:cNvPr id="13" name="Tekstvak 12">
            <a:extLst>
              <a:ext uri="{FF2B5EF4-FFF2-40B4-BE49-F238E27FC236}">
                <a16:creationId xmlns:a16="http://schemas.microsoft.com/office/drawing/2014/main" id="{CBCDEFDA-11E4-BB52-FCDF-1A1F6F5B335F}"/>
              </a:ext>
            </a:extLst>
          </p:cNvPr>
          <p:cNvSpPr txBox="1"/>
          <p:nvPr/>
        </p:nvSpPr>
        <p:spPr>
          <a:xfrm>
            <a:off x="198872" y="3958195"/>
            <a:ext cx="8252579" cy="578882"/>
          </a:xfrm>
          <a:prstGeom prst="roundRect">
            <a:avLst/>
          </a:prstGeom>
          <a:noFill/>
        </p:spPr>
        <p:txBody>
          <a:bodyPr wrap="none" rtlCol="0">
            <a:spAutoFit/>
          </a:bodyPr>
          <a:lstStyle/>
          <a:p>
            <a:pPr algn="ctr"/>
            <a:r>
              <a:rPr lang="nl-NL" sz="2800" dirty="0">
                <a:ln w="2540">
                  <a:solidFill>
                    <a:schemeClr val="tx1"/>
                  </a:solidFill>
                </a:ln>
                <a:solidFill>
                  <a:schemeClr val="bg1"/>
                </a:solidFill>
                <a:effectLst>
                  <a:outerShdw blurRad="50800" dist="38100" dir="2700000" algn="tl" rotWithShape="0">
                    <a:prstClr val="black">
                      <a:alpha val="40000"/>
                    </a:prstClr>
                  </a:outerShdw>
                </a:effectLst>
              </a:rPr>
              <a:t>Klik op de spatiebalk om het nummer af te spelen</a:t>
            </a:r>
          </a:p>
        </p:txBody>
      </p:sp>
      <p:grpSp>
        <p:nvGrpSpPr>
          <p:cNvPr id="20" name="Groep 19">
            <a:extLst>
              <a:ext uri="{FF2B5EF4-FFF2-40B4-BE49-F238E27FC236}">
                <a16:creationId xmlns:a16="http://schemas.microsoft.com/office/drawing/2014/main" id="{D42E4C15-79ED-F665-C1DD-51CF7752E880}"/>
              </a:ext>
            </a:extLst>
          </p:cNvPr>
          <p:cNvGrpSpPr/>
          <p:nvPr/>
        </p:nvGrpSpPr>
        <p:grpSpPr>
          <a:xfrm>
            <a:off x="-6400446" y="-1666171"/>
            <a:ext cx="6209196" cy="5361871"/>
            <a:chOff x="-6400446" y="-1666171"/>
            <a:chExt cx="6209196" cy="5361871"/>
          </a:xfrm>
        </p:grpSpPr>
        <p:sp>
          <p:nvSpPr>
            <p:cNvPr id="21" name="Rechthoek 20">
              <a:extLst>
                <a:ext uri="{FF2B5EF4-FFF2-40B4-BE49-F238E27FC236}">
                  <a16:creationId xmlns:a16="http://schemas.microsoft.com/office/drawing/2014/main" id="{3B5348B5-B1DB-2FBD-E166-E0AFFF765F15}"/>
                </a:ext>
              </a:extLst>
            </p:cNvPr>
            <p:cNvSpPr/>
            <p:nvPr/>
          </p:nvSpPr>
          <p:spPr>
            <a:xfrm>
              <a:off x="-6400446" y="-1666171"/>
              <a:ext cx="6202300" cy="5361871"/>
            </a:xfrm>
            <a:prstGeom prst="rect">
              <a:avLst/>
            </a:prstGeom>
            <a:solidFill>
              <a:schemeClr val="accent2">
                <a:lumMod val="60000"/>
                <a:lumOff val="40000"/>
                <a:alpha val="70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2" name="Rechthoek 21">
              <a:extLst>
                <a:ext uri="{FF2B5EF4-FFF2-40B4-BE49-F238E27FC236}">
                  <a16:creationId xmlns:a16="http://schemas.microsoft.com/office/drawing/2014/main" id="{F0699A28-DA50-EA2D-B14A-205D709CE22D}"/>
                </a:ext>
              </a:extLst>
            </p:cNvPr>
            <p:cNvSpPr/>
            <p:nvPr/>
          </p:nvSpPr>
          <p:spPr>
            <a:xfrm>
              <a:off x="-6393550" y="494506"/>
              <a:ext cx="6202300" cy="1236824"/>
            </a:xfrm>
            <a:prstGeom prst="rect">
              <a:avLst/>
            </a:prstGeom>
            <a:solidFill>
              <a:schemeClr val="bg1">
                <a:lumMod val="50000"/>
                <a:alpha val="50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3" name="Tekstvak 22">
              <a:extLst>
                <a:ext uri="{FF2B5EF4-FFF2-40B4-BE49-F238E27FC236}">
                  <a16:creationId xmlns:a16="http://schemas.microsoft.com/office/drawing/2014/main" id="{A8D927BC-605E-9530-40F8-E27D864BA9C5}"/>
                </a:ext>
              </a:extLst>
            </p:cNvPr>
            <p:cNvSpPr txBox="1"/>
            <p:nvPr/>
          </p:nvSpPr>
          <p:spPr>
            <a:xfrm>
              <a:off x="-5242294" y="758620"/>
              <a:ext cx="3886000" cy="707886"/>
            </a:xfrm>
            <a:prstGeom prst="rect">
              <a:avLst/>
            </a:prstGeom>
            <a:noFill/>
          </p:spPr>
          <p:txBody>
            <a:bodyPr wrap="none" rtlCol="0">
              <a:spAutoFit/>
            </a:bodyPr>
            <a:lstStyle/>
            <a:p>
              <a:pPr algn="ctr"/>
              <a:r>
                <a:rPr lang="nl-NL" sz="4000" dirty="0">
                  <a:solidFill>
                    <a:schemeClr val="bg1"/>
                  </a:solidFill>
                  <a:effectLst>
                    <a:outerShdw blurRad="50800" dist="38100" dir="2700000" algn="tl" rotWithShape="0">
                      <a:prstClr val="black">
                        <a:alpha val="40000"/>
                      </a:prstClr>
                    </a:outerShdw>
                  </a:effectLst>
                </a:rPr>
                <a:t>Finish </a:t>
              </a:r>
              <a:r>
                <a:rPr lang="nl-NL" sz="4000" dirty="0" err="1">
                  <a:solidFill>
                    <a:schemeClr val="bg1"/>
                  </a:solidFill>
                  <a:effectLst>
                    <a:outerShdw blurRad="50800" dist="38100" dir="2700000" algn="tl" rotWithShape="0">
                      <a:prstClr val="black">
                        <a:alpha val="40000"/>
                      </a:prstClr>
                    </a:outerShdw>
                  </a:effectLst>
                </a:rPr>
                <a:t>the</a:t>
              </a:r>
              <a:r>
                <a:rPr lang="nl-NL" sz="4000" dirty="0">
                  <a:solidFill>
                    <a:schemeClr val="bg1"/>
                  </a:solidFill>
                  <a:effectLst>
                    <a:outerShdw blurRad="50800" dist="38100" dir="2700000" algn="tl" rotWithShape="0">
                      <a:prstClr val="black">
                        <a:alpha val="40000"/>
                      </a:prstClr>
                    </a:outerShdw>
                  </a:effectLst>
                </a:rPr>
                <a:t> </a:t>
              </a:r>
              <a:r>
                <a:rPr lang="nl-NL" sz="4000" dirty="0" err="1">
                  <a:solidFill>
                    <a:schemeClr val="bg1"/>
                  </a:solidFill>
                  <a:effectLst>
                    <a:outerShdw blurRad="50800" dist="38100" dir="2700000" algn="tl" rotWithShape="0">
                      <a:prstClr val="black">
                        <a:alpha val="40000"/>
                      </a:prstClr>
                    </a:outerShdw>
                  </a:effectLst>
                </a:rPr>
                <a:t>lyrics</a:t>
              </a:r>
              <a:endParaRPr lang="nl-NL" sz="4000" dirty="0">
                <a:solidFill>
                  <a:schemeClr val="bg1"/>
                </a:solidFill>
                <a:effectLst>
                  <a:outerShdw blurRad="50800" dist="38100" dir="2700000" algn="tl" rotWithShape="0">
                    <a:prstClr val="black">
                      <a:alpha val="40000"/>
                    </a:prstClr>
                  </a:outerShdw>
                </a:effectLst>
              </a:endParaRPr>
            </a:p>
          </p:txBody>
        </p:sp>
        <p:sp>
          <p:nvSpPr>
            <p:cNvPr id="24" name="Tekstvak 23">
              <a:extLst>
                <a:ext uri="{FF2B5EF4-FFF2-40B4-BE49-F238E27FC236}">
                  <a16:creationId xmlns:a16="http://schemas.microsoft.com/office/drawing/2014/main" id="{56A8FDFD-D81E-DFB1-2198-1F88F23FC752}"/>
                </a:ext>
              </a:extLst>
            </p:cNvPr>
            <p:cNvSpPr txBox="1"/>
            <p:nvPr/>
          </p:nvSpPr>
          <p:spPr>
            <a:xfrm>
              <a:off x="-6248798" y="2451905"/>
              <a:ext cx="5912796" cy="523220"/>
            </a:xfrm>
            <a:prstGeom prst="rect">
              <a:avLst/>
            </a:prstGeom>
            <a:noFill/>
          </p:spPr>
          <p:txBody>
            <a:bodyPr wrap="square" rtlCol="0">
              <a:spAutoFit/>
            </a:bodyPr>
            <a:lstStyle/>
            <a:p>
              <a:pPr algn="ctr"/>
              <a:r>
                <a:rPr lang="nl-NL" sz="2800" dirty="0">
                  <a:solidFill>
                    <a:schemeClr val="bg1"/>
                  </a:solidFill>
                  <a:effectLst>
                    <a:outerShdw blurRad="50800" dist="38100" dir="2700000" algn="tl" rotWithShape="0">
                      <a:prstClr val="black">
                        <a:alpha val="40000"/>
                      </a:prstClr>
                    </a:outerShdw>
                  </a:effectLst>
                </a:rPr>
                <a:t>Schrijf op hoe het lied verder gaat</a:t>
              </a:r>
            </a:p>
          </p:txBody>
        </p:sp>
      </p:grpSp>
      <p:grpSp>
        <p:nvGrpSpPr>
          <p:cNvPr id="39" name="Groep 38">
            <a:extLst>
              <a:ext uri="{FF2B5EF4-FFF2-40B4-BE49-F238E27FC236}">
                <a16:creationId xmlns:a16="http://schemas.microsoft.com/office/drawing/2014/main" id="{B790147B-59C1-99CC-11B5-A9A1D0457433}"/>
              </a:ext>
            </a:extLst>
          </p:cNvPr>
          <p:cNvGrpSpPr/>
          <p:nvPr/>
        </p:nvGrpSpPr>
        <p:grpSpPr>
          <a:xfrm>
            <a:off x="7242629" y="-4648200"/>
            <a:ext cx="5154923" cy="5511800"/>
            <a:chOff x="7658100" y="-4648200"/>
            <a:chExt cx="4739452" cy="5511800"/>
          </a:xfrm>
        </p:grpSpPr>
        <p:grpSp>
          <p:nvGrpSpPr>
            <p:cNvPr id="40" name="Groep 39">
              <a:extLst>
                <a:ext uri="{FF2B5EF4-FFF2-40B4-BE49-F238E27FC236}">
                  <a16:creationId xmlns:a16="http://schemas.microsoft.com/office/drawing/2014/main" id="{FB5007EB-4E2E-19D0-8DFD-290DEED0EA7C}"/>
                </a:ext>
              </a:extLst>
            </p:cNvPr>
            <p:cNvGrpSpPr/>
            <p:nvPr/>
          </p:nvGrpSpPr>
          <p:grpSpPr>
            <a:xfrm>
              <a:off x="7658100" y="-4648200"/>
              <a:ext cx="4739452" cy="5511800"/>
              <a:chOff x="7658100" y="-4648200"/>
              <a:chExt cx="4739452" cy="5511800"/>
            </a:xfrm>
          </p:grpSpPr>
          <p:grpSp>
            <p:nvGrpSpPr>
              <p:cNvPr id="44" name="Groep 43">
                <a:extLst>
                  <a:ext uri="{FF2B5EF4-FFF2-40B4-BE49-F238E27FC236}">
                    <a16:creationId xmlns:a16="http://schemas.microsoft.com/office/drawing/2014/main" id="{3DB1074D-D6C8-050D-A70B-1A3ECB0F069A}"/>
                  </a:ext>
                </a:extLst>
              </p:cNvPr>
              <p:cNvGrpSpPr/>
              <p:nvPr/>
            </p:nvGrpSpPr>
            <p:grpSpPr>
              <a:xfrm>
                <a:off x="7658100" y="-4648200"/>
                <a:ext cx="4739452" cy="5511800"/>
                <a:chOff x="7658100" y="-4648200"/>
                <a:chExt cx="4739452" cy="5511800"/>
              </a:xfrm>
              <a:effectLst>
                <a:outerShdw blurRad="50800" dist="38100" dir="2700000" algn="tl" rotWithShape="0">
                  <a:prstClr val="black">
                    <a:alpha val="40000"/>
                  </a:prstClr>
                </a:outerShdw>
              </a:effectLst>
            </p:grpSpPr>
            <p:sp>
              <p:nvSpPr>
                <p:cNvPr id="46" name="Rechthoek: afgeronde hoeken 14">
                  <a:extLst>
                    <a:ext uri="{FF2B5EF4-FFF2-40B4-BE49-F238E27FC236}">
                      <a16:creationId xmlns:a16="http://schemas.microsoft.com/office/drawing/2014/main" id="{7A0D0E35-C27C-F100-BADC-8799CFEB450B}"/>
                    </a:ext>
                  </a:extLst>
                </p:cNvPr>
                <p:cNvSpPr/>
                <p:nvPr/>
              </p:nvSpPr>
              <p:spPr>
                <a:xfrm rot="10800000">
                  <a:off x="11013993" y="0"/>
                  <a:ext cx="914400" cy="863600"/>
                </a:xfrm>
                <a:prstGeom prst="round2SameRect">
                  <a:avLst/>
                </a:prstGeom>
                <a:solidFill>
                  <a:schemeClr val="accent2">
                    <a:lumMod val="50000"/>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nchorCtr="1"/>
                <a:lstStyle/>
                <a:p>
                  <a:pPr algn="ctr"/>
                  <a:endParaRPr lang="nl-NL" dirty="0"/>
                </a:p>
              </p:txBody>
            </p:sp>
            <p:sp>
              <p:nvSpPr>
                <p:cNvPr id="47" name="Rechthoek: afgeronde hoeken 46">
                  <a:extLst>
                    <a:ext uri="{FF2B5EF4-FFF2-40B4-BE49-F238E27FC236}">
                      <a16:creationId xmlns:a16="http://schemas.microsoft.com/office/drawing/2014/main" id="{98585470-4409-1F5D-AA28-6B18D5E8EE63}"/>
                    </a:ext>
                  </a:extLst>
                </p:cNvPr>
                <p:cNvSpPr/>
                <p:nvPr/>
              </p:nvSpPr>
              <p:spPr>
                <a:xfrm>
                  <a:off x="7658100" y="-4648200"/>
                  <a:ext cx="4739452" cy="4651173"/>
                </a:xfrm>
                <a:prstGeom prst="roundRect">
                  <a:avLst>
                    <a:gd name="adj" fmla="val 9819"/>
                  </a:avLst>
                </a:prstGeom>
                <a:solidFill>
                  <a:schemeClr val="accent2">
                    <a:lumMod val="50000"/>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bIns="180000" numCol="1" rtlCol="0" anchor="b" anchorCtr="1"/>
                <a:lstStyle/>
                <a:p>
                  <a:r>
                    <a:rPr lang="nl-NL" dirty="0">
                      <a:effectLst>
                        <a:outerShdw blurRad="50800" dist="38100" dir="2700000" algn="tl" rotWithShape="0">
                          <a:prstClr val="black">
                            <a:alpha val="40000"/>
                          </a:prstClr>
                        </a:outerShdw>
                      </a:effectLst>
                    </a:rPr>
                    <a:t>Bij een goed antwoord:</a:t>
                  </a:r>
                </a:p>
                <a:p>
                  <a:pPr marL="285750" indent="-285750">
                    <a:buFontTx/>
                    <a:buChar char="-"/>
                  </a:pPr>
                  <a:r>
                    <a:rPr lang="nl-NL" dirty="0">
                      <a:effectLst>
                        <a:outerShdw blurRad="50800" dist="38100" dir="2700000" algn="tl" rotWithShape="0">
                          <a:prstClr val="black">
                            <a:alpha val="40000"/>
                          </a:prstClr>
                        </a:outerShdw>
                      </a:effectLst>
                    </a:rPr>
                    <a:t>1 punt</a:t>
                  </a:r>
                </a:p>
                <a:p>
                  <a:pPr marL="285750" indent="-285750">
                    <a:buFontTx/>
                    <a:buChar char="-"/>
                  </a:pPr>
                  <a:r>
                    <a:rPr lang="nl-NL" dirty="0">
                      <a:effectLst>
                        <a:outerShdw blurRad="50800" dist="38100" dir="2700000" algn="tl" rotWithShape="0">
                          <a:prstClr val="black">
                            <a:alpha val="40000"/>
                          </a:prstClr>
                        </a:outerShdw>
                      </a:effectLst>
                    </a:rPr>
                    <a:t>3 slokken uitdelen</a:t>
                  </a:r>
                </a:p>
              </p:txBody>
            </p:sp>
          </p:grpSp>
          <p:pic>
            <p:nvPicPr>
              <p:cNvPr id="45" name="Graphic 44" descr="Klantbeoordeling met effen opvulling">
                <a:extLst>
                  <a:ext uri="{FF2B5EF4-FFF2-40B4-BE49-F238E27FC236}">
                    <a16:creationId xmlns:a16="http://schemas.microsoft.com/office/drawing/2014/main" id="{4633DBDD-2B25-3A4F-92E2-3FA61C57037E}"/>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11098094" y="2972"/>
                <a:ext cx="746198" cy="746198"/>
              </a:xfrm>
              <a:prstGeom prst="rect">
                <a:avLst/>
              </a:prstGeom>
              <a:effectLst>
                <a:outerShdw blurRad="50800" dist="38100" dir="2700000" algn="tl" rotWithShape="0">
                  <a:prstClr val="black">
                    <a:alpha val="40000"/>
                  </a:prstClr>
                </a:outerShdw>
              </a:effectLst>
            </p:spPr>
          </p:pic>
        </p:grpSp>
        <p:sp>
          <p:nvSpPr>
            <p:cNvPr id="41" name="Rechthoek 40">
              <a:extLst>
                <a:ext uri="{FF2B5EF4-FFF2-40B4-BE49-F238E27FC236}">
                  <a16:creationId xmlns:a16="http://schemas.microsoft.com/office/drawing/2014/main" id="{808E9AC9-44FD-C4C4-B2A5-FD4DE9AEACCD}"/>
                </a:ext>
              </a:extLst>
            </p:cNvPr>
            <p:cNvSpPr/>
            <p:nvPr/>
          </p:nvSpPr>
          <p:spPr>
            <a:xfrm>
              <a:off x="7658100" y="-3528655"/>
              <a:ext cx="4739452" cy="607000"/>
            </a:xfrm>
            <a:prstGeom prst="rect">
              <a:avLst/>
            </a:prstGeom>
            <a:solidFill>
              <a:schemeClr val="bg1">
                <a:lumMod val="50000"/>
                <a:alpha val="50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2" name="Tekstvak 41">
              <a:extLst>
                <a:ext uri="{FF2B5EF4-FFF2-40B4-BE49-F238E27FC236}">
                  <a16:creationId xmlns:a16="http://schemas.microsoft.com/office/drawing/2014/main" id="{B925E124-1713-B7E3-18B1-7CCF40DD0DF3}"/>
                </a:ext>
              </a:extLst>
            </p:cNvPr>
            <p:cNvSpPr txBox="1"/>
            <p:nvPr/>
          </p:nvSpPr>
          <p:spPr>
            <a:xfrm>
              <a:off x="8983309" y="-3517543"/>
              <a:ext cx="2089033" cy="584775"/>
            </a:xfrm>
            <a:prstGeom prst="rect">
              <a:avLst/>
            </a:prstGeom>
            <a:noFill/>
          </p:spPr>
          <p:txBody>
            <a:bodyPr wrap="none" rtlCol="0">
              <a:spAutoFit/>
            </a:bodyPr>
            <a:lstStyle/>
            <a:p>
              <a:r>
                <a:rPr lang="nl-NL" sz="3200" dirty="0">
                  <a:solidFill>
                    <a:schemeClr val="bg1"/>
                  </a:solidFill>
                </a:rPr>
                <a:t>Antwoord</a:t>
              </a:r>
            </a:p>
          </p:txBody>
        </p:sp>
        <p:sp>
          <p:nvSpPr>
            <p:cNvPr id="43" name="Tekstvak 42">
              <a:extLst>
                <a:ext uri="{FF2B5EF4-FFF2-40B4-BE49-F238E27FC236}">
                  <a16:creationId xmlns:a16="http://schemas.microsoft.com/office/drawing/2014/main" id="{3D072932-393C-6862-37AA-6B95457A7855}"/>
                </a:ext>
              </a:extLst>
            </p:cNvPr>
            <p:cNvSpPr txBox="1"/>
            <p:nvPr/>
          </p:nvSpPr>
          <p:spPr>
            <a:xfrm>
              <a:off x="7752979" y="-2870129"/>
              <a:ext cx="4549692" cy="523220"/>
            </a:xfrm>
            <a:prstGeom prst="rect">
              <a:avLst/>
            </a:prstGeom>
            <a:noFill/>
          </p:spPr>
          <p:txBody>
            <a:bodyPr wrap="square" rtlCol="0">
              <a:spAutoFit/>
            </a:bodyPr>
            <a:lstStyle/>
            <a:p>
              <a:pPr algn="ctr"/>
              <a:r>
                <a:rPr lang="nl-NL" sz="2800" dirty="0">
                  <a:solidFill>
                    <a:schemeClr val="bg1"/>
                  </a:solidFill>
                </a:rPr>
                <a:t>“</a:t>
              </a:r>
              <a:r>
                <a:rPr lang="nl-NL" sz="2800" dirty="0" err="1">
                  <a:solidFill>
                    <a:schemeClr val="bg1"/>
                  </a:solidFill>
                </a:rPr>
                <a:t>Doing</a:t>
              </a:r>
              <a:r>
                <a:rPr lang="nl-NL" sz="2800" dirty="0">
                  <a:solidFill>
                    <a:schemeClr val="bg1"/>
                  </a:solidFill>
                </a:rPr>
                <a:t> </a:t>
              </a:r>
              <a:r>
                <a:rPr lang="nl-NL" sz="2800" dirty="0" err="1">
                  <a:solidFill>
                    <a:schemeClr val="bg1"/>
                  </a:solidFill>
                </a:rPr>
                <a:t>the</a:t>
              </a:r>
              <a:r>
                <a:rPr lang="nl-NL" sz="2800" dirty="0">
                  <a:solidFill>
                    <a:schemeClr val="bg1"/>
                  </a:solidFill>
                </a:rPr>
                <a:t> wrong </a:t>
              </a:r>
              <a:r>
                <a:rPr lang="nl-NL" sz="2800" dirty="0" err="1">
                  <a:solidFill>
                    <a:schemeClr val="bg1"/>
                  </a:solidFill>
                </a:rPr>
                <a:t>thing</a:t>
              </a:r>
              <a:r>
                <a:rPr lang="nl-NL" sz="2800" dirty="0">
                  <a:solidFill>
                    <a:schemeClr val="bg1"/>
                  </a:solidFill>
                </a:rPr>
                <a:t>”</a:t>
              </a:r>
            </a:p>
          </p:txBody>
        </p:sp>
      </p:grpSp>
      <p:grpSp>
        <p:nvGrpSpPr>
          <p:cNvPr id="25" name="Groep 24">
            <a:extLst>
              <a:ext uri="{FF2B5EF4-FFF2-40B4-BE49-F238E27FC236}">
                <a16:creationId xmlns:a16="http://schemas.microsoft.com/office/drawing/2014/main" id="{608B3032-6490-4ED4-9475-6DB7C8886C0E}"/>
              </a:ext>
            </a:extLst>
          </p:cNvPr>
          <p:cNvGrpSpPr/>
          <p:nvPr/>
        </p:nvGrpSpPr>
        <p:grpSpPr>
          <a:xfrm>
            <a:off x="8037590" y="467847"/>
            <a:ext cx="3564998" cy="1693362"/>
            <a:chOff x="-3502048" y="4285284"/>
            <a:chExt cx="3564998" cy="1693362"/>
          </a:xfrm>
        </p:grpSpPr>
        <p:grpSp>
          <p:nvGrpSpPr>
            <p:cNvPr id="19" name="Groep 18">
              <a:extLst>
                <a:ext uri="{FF2B5EF4-FFF2-40B4-BE49-F238E27FC236}">
                  <a16:creationId xmlns:a16="http://schemas.microsoft.com/office/drawing/2014/main" id="{9DFCE010-51DB-3E38-F8A9-CF7150FBBFBE}"/>
                </a:ext>
              </a:extLst>
            </p:cNvPr>
            <p:cNvGrpSpPr/>
            <p:nvPr/>
          </p:nvGrpSpPr>
          <p:grpSpPr>
            <a:xfrm>
              <a:off x="-2348129" y="4285284"/>
              <a:ext cx="1257160" cy="1157856"/>
              <a:chOff x="-2348129" y="4285284"/>
              <a:chExt cx="1257160" cy="1157856"/>
            </a:xfrm>
          </p:grpSpPr>
          <p:sp>
            <p:nvSpPr>
              <p:cNvPr id="17" name="Rechthoek 16">
                <a:extLst>
                  <a:ext uri="{FF2B5EF4-FFF2-40B4-BE49-F238E27FC236}">
                    <a16:creationId xmlns:a16="http://schemas.microsoft.com/office/drawing/2014/main" id="{68250D5A-D829-A923-36AF-198F1AF7420C}"/>
                  </a:ext>
                </a:extLst>
              </p:cNvPr>
              <p:cNvSpPr/>
              <p:nvPr/>
            </p:nvSpPr>
            <p:spPr>
              <a:xfrm>
                <a:off x="-2348129" y="4285284"/>
                <a:ext cx="1257160" cy="1157856"/>
              </a:xfrm>
              <a:prstGeom prst="rect">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6" name="Graphic 15" descr="Vernieuwen met effen opvulling">
                <a:extLst>
                  <a:ext uri="{FF2B5EF4-FFF2-40B4-BE49-F238E27FC236}">
                    <a16:creationId xmlns:a16="http://schemas.microsoft.com/office/drawing/2014/main" id="{61C45775-C951-B86E-B805-0EF6DED1FC00}"/>
                  </a:ext>
                </a:extLst>
              </p:cNvPr>
              <p:cNvPicPr>
                <a:picLocks noChangeAspect="1"/>
              </p:cNvPicPr>
              <p:nvPr/>
            </p:nvPicPr>
            <p:blipFill>
              <a:blip r:embed="rId18">
                <a:extLst>
                  <a:ext uri="{96DAC541-7B7A-43D3-8B79-37D633B846F1}">
                    <asvg:svgBlip xmlns:asvg="http://schemas.microsoft.com/office/drawing/2016/SVG/main" r:embed="rId19"/>
                  </a:ext>
                </a:extLst>
              </a:blip>
              <a:srcRect/>
              <a:stretch/>
            </p:blipFill>
            <p:spPr>
              <a:xfrm>
                <a:off x="-2176749" y="4286063"/>
                <a:ext cx="914400" cy="914400"/>
              </a:xfrm>
              <a:prstGeom prst="rect">
                <a:avLst/>
              </a:prstGeom>
              <a:effectLst>
                <a:outerShdw blurRad="50800" dist="38100" dir="2700000" algn="tl" rotWithShape="0">
                  <a:prstClr val="black">
                    <a:alpha val="40000"/>
                  </a:prstClr>
                </a:outerShdw>
              </a:effectLst>
            </p:spPr>
          </p:pic>
        </p:grpSp>
        <p:sp>
          <p:nvSpPr>
            <p:cNvPr id="18" name="Tekstvak 17">
              <a:extLst>
                <a:ext uri="{FF2B5EF4-FFF2-40B4-BE49-F238E27FC236}">
                  <a16:creationId xmlns:a16="http://schemas.microsoft.com/office/drawing/2014/main" id="{71F3953F-33B4-BC78-DF31-47229EBAA4B0}"/>
                </a:ext>
              </a:extLst>
            </p:cNvPr>
            <p:cNvSpPr txBox="1"/>
            <p:nvPr/>
          </p:nvSpPr>
          <p:spPr>
            <a:xfrm>
              <a:off x="-3502048" y="5147649"/>
              <a:ext cx="3564998" cy="830997"/>
            </a:xfrm>
            <a:prstGeom prst="rect">
              <a:avLst/>
            </a:prstGeom>
            <a:noFill/>
          </p:spPr>
          <p:txBody>
            <a:bodyPr wrap="square" rtlCol="0">
              <a:spAutoFit/>
            </a:bodyPr>
            <a:lstStyle/>
            <a:p>
              <a:pPr algn="ctr"/>
              <a:r>
                <a:rPr lang="nl-NL" sz="2400" dirty="0">
                  <a:ln w="2540">
                    <a:solidFill>
                      <a:schemeClr val="accent1">
                        <a:shade val="15000"/>
                      </a:schemeClr>
                    </a:solidFill>
                  </a:ln>
                  <a:solidFill>
                    <a:schemeClr val="bg1"/>
                  </a:solidFill>
                  <a:effectLst>
                    <a:outerShdw blurRad="50800" dist="38100" dir="2700000" algn="tl" rotWithShape="0">
                      <a:prstClr val="black">
                        <a:alpha val="40000"/>
                      </a:prstClr>
                    </a:outerShdw>
                  </a:effectLst>
                </a:rPr>
                <a:t>Druk hier om opnieuw af te spelen</a:t>
              </a:r>
            </a:p>
          </p:txBody>
        </p:sp>
      </p:grpSp>
      <p:pic>
        <p:nvPicPr>
          <p:cNvPr id="15" name="OneRepublic - Counting Stars">
            <a:hlinkClick r:id="" action="ppaction://media"/>
            <a:extLst>
              <a:ext uri="{FF2B5EF4-FFF2-40B4-BE49-F238E27FC236}">
                <a16:creationId xmlns:a16="http://schemas.microsoft.com/office/drawing/2014/main" id="{7506E540-B403-3009-98D4-01475F3869FF}"/>
              </a:ext>
            </a:extLst>
          </p:cNvPr>
          <p:cNvPicPr>
            <a:picLocks noChangeAspect="1"/>
          </p:cNvPicPr>
          <p:nvPr>
            <a:audioFile r:link="rId1"/>
            <p:extLst>
              <p:ext uri="{DAA4B4D4-6D71-4841-9C94-3DE7FCFB9230}">
                <p14:media xmlns:p14="http://schemas.microsoft.com/office/powerpoint/2010/main" r:embed="rId2">
                  <p14:trim st="37797" end="224430"/>
                </p14:media>
              </p:ext>
            </p:extLst>
          </p:nvPr>
        </p:nvPicPr>
        <p:blipFill>
          <a:blip r:embed="rId20"/>
          <a:stretch>
            <a:fillRect/>
          </a:stretch>
        </p:blipFill>
        <p:spPr>
          <a:xfrm>
            <a:off x="15903575" y="-479425"/>
            <a:ext cx="609600" cy="609600"/>
          </a:xfrm>
          <a:prstGeom prst="rect">
            <a:avLst/>
          </a:prstGeom>
        </p:spPr>
      </p:pic>
      <p:pic>
        <p:nvPicPr>
          <p:cNvPr id="26" name="OneRepublic - Counting Stars">
            <a:hlinkClick r:id="" action="ppaction://media"/>
            <a:extLst>
              <a:ext uri="{FF2B5EF4-FFF2-40B4-BE49-F238E27FC236}">
                <a16:creationId xmlns:a16="http://schemas.microsoft.com/office/drawing/2014/main" id="{DE73FCBC-496A-5342-21A8-5516887CAEAD}"/>
              </a:ext>
            </a:extLst>
          </p:cNvPr>
          <p:cNvPicPr>
            <a:picLocks noChangeAspect="1"/>
          </p:cNvPicPr>
          <p:nvPr>
            <a:audioFile r:link="rId1"/>
            <p:extLst>
              <p:ext uri="{DAA4B4D4-6D71-4841-9C94-3DE7FCFB9230}">
                <p14:media xmlns:p14="http://schemas.microsoft.com/office/powerpoint/2010/main" r:embed="rId2">
                  <p14:trim st="58500"/>
                </p14:media>
              </p:ext>
            </p:extLst>
          </p:nvPr>
        </p:nvPicPr>
        <p:blipFill>
          <a:blip r:embed="rId20"/>
          <a:stretch>
            <a:fillRect/>
          </a:stretch>
        </p:blipFill>
        <p:spPr>
          <a:xfrm>
            <a:off x="15919450" y="1880404"/>
            <a:ext cx="609600" cy="609600"/>
          </a:xfrm>
          <a:prstGeom prst="rect">
            <a:avLst/>
          </a:prstGeom>
        </p:spPr>
      </p:pic>
    </p:spTree>
    <p:extLst>
      <p:ext uri="{BB962C8B-B14F-4D97-AF65-F5344CB8AC3E}">
        <p14:creationId xmlns:p14="http://schemas.microsoft.com/office/powerpoint/2010/main" val="1097695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2.5E-6 3.33333E-6 L 0.525 0.00532 " pathEditMode="relative" rAng="0" ptsTypes="AA">
                                      <p:cBhvr>
                                        <p:cTn id="6" dur="2000" fill="hold"/>
                                        <p:tgtEl>
                                          <p:spTgt spid="20"/>
                                        </p:tgtEl>
                                        <p:attrNameLst>
                                          <p:attrName>ppt_x</p:attrName>
                                          <p:attrName>ppt_y</p:attrName>
                                        </p:attrNameLst>
                                      </p:cBhvr>
                                      <p:rCtr x="26250" y="255"/>
                                    </p:animMotion>
                                  </p:childTnLst>
                                </p:cTn>
                              </p:par>
                            </p:childTnLst>
                          </p:cTn>
                        </p:par>
                        <p:par>
                          <p:cTn id="7" fill="hold">
                            <p:stCondLst>
                              <p:cond delay="2000"/>
                            </p:stCondLst>
                            <p:childTnLst>
                              <p:par>
                                <p:cTn id="8" presetID="10" presetClass="entr" presetSubtype="0" fill="hold" grpId="0" nodeType="after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26" presetClass="emph" presetSubtype="0" repeatCount="indefinite" fill="hold" grpId="1" nodeType="withEffect">
                                  <p:stCondLst>
                                    <p:cond delay="0"/>
                                  </p:stCondLst>
                                  <p:childTnLst>
                                    <p:animEffect transition="out" filter="fade">
                                      <p:cBhvr>
                                        <p:cTn id="12" dur="1500" tmFilter="0, 0; .2, .5; .8, .5; 1, 0"/>
                                        <p:tgtEl>
                                          <p:spTgt spid="13"/>
                                        </p:tgtEl>
                                      </p:cBhvr>
                                    </p:animEffect>
                                    <p:animScale>
                                      <p:cBhvr>
                                        <p:cTn id="13" dur="750" autoRev="1" fill="hold"/>
                                        <p:tgtEl>
                                          <p:spTgt spid="13"/>
                                        </p:tgtEl>
                                      </p:cBhvr>
                                      <p:by x="105000" y="105000"/>
                                    </p:animScale>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grpId="2" nodeType="clickEffect">
                                  <p:stCondLst>
                                    <p:cond delay="0"/>
                                  </p:stCondLst>
                                  <p:childTnLst>
                                    <p:animEffect transition="out" filter="fade">
                                      <p:cBhvr>
                                        <p:cTn id="17" dur="500"/>
                                        <p:tgtEl>
                                          <p:spTgt spid="13"/>
                                        </p:tgtEl>
                                      </p:cBhvr>
                                    </p:animEffect>
                                    <p:set>
                                      <p:cBhvr>
                                        <p:cTn id="18" dur="1" fill="hold">
                                          <p:stCondLst>
                                            <p:cond delay="499"/>
                                          </p:stCondLst>
                                        </p:cTn>
                                        <p:tgtEl>
                                          <p:spTgt spid="13"/>
                                        </p:tgtEl>
                                        <p:attrNameLst>
                                          <p:attrName>style.visibility</p:attrName>
                                        </p:attrNameLst>
                                      </p:cBhvr>
                                      <p:to>
                                        <p:strVal val="hidden"/>
                                      </p:to>
                                    </p:set>
                                  </p:childTnLst>
                                </p:cTn>
                              </p:par>
                              <p:par>
                                <p:cTn id="19" presetID="1" presetClass="mediacall" presetSubtype="0" fill="hold" nodeType="withEffect">
                                  <p:stCondLst>
                                    <p:cond delay="0"/>
                                  </p:stCondLst>
                                  <p:childTnLst>
                                    <p:cmd type="call" cmd="playFrom(0.0)">
                                      <p:cBhvr>
                                        <p:cTn id="20" dur="20853" fill="hold"/>
                                        <p:tgtEl>
                                          <p:spTgt spid="15"/>
                                        </p:tgtEl>
                                      </p:cBhvr>
                                    </p:cmd>
                                  </p:childTnLst>
                                </p:cTn>
                              </p:par>
                            </p:childTnLst>
                          </p:cTn>
                        </p:par>
                        <p:par>
                          <p:cTn id="21" fill="hold">
                            <p:stCondLst>
                              <p:cond delay="20853"/>
                            </p:stCondLst>
                            <p:childTnLst>
                              <p:par>
                                <p:cTn id="22" presetID="1" presetClass="entr" presetSubtype="0" fill="hold" nodeType="afterEffect">
                                  <p:stCondLst>
                                    <p:cond delay="0"/>
                                  </p:stCondLst>
                                  <p:childTnLst>
                                    <p:set>
                                      <p:cBhvr>
                                        <p:cTn id="23" dur="1" fill="hold">
                                          <p:stCondLst>
                                            <p:cond delay="0"/>
                                          </p:stCondLst>
                                        </p:cTn>
                                        <p:tgtEl>
                                          <p:spTgt spid="25"/>
                                        </p:tgtEl>
                                        <p:attrNameLst>
                                          <p:attrName>style.visibility</p:attrName>
                                        </p:attrNameLst>
                                      </p:cBhvr>
                                      <p:to>
                                        <p:strVal val="visible"/>
                                      </p:to>
                                    </p:set>
                                  </p:childTnLst>
                                </p:cTn>
                              </p:par>
                              <p:par>
                                <p:cTn id="24" presetID="10" presetClass="entr" presetSubtype="0"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500"/>
                                        <p:tgtEl>
                                          <p:spTgt spid="12"/>
                                        </p:tgtEl>
                                      </p:cBhvr>
                                    </p:animEffect>
                                  </p:childTnLst>
                                </p:cTn>
                              </p:par>
                              <p:par>
                                <p:cTn id="27" presetID="26" presetClass="emph" presetSubtype="0" repeatCount="indefinite" fill="hold" grpId="1" nodeType="withEffect">
                                  <p:stCondLst>
                                    <p:cond delay="0"/>
                                  </p:stCondLst>
                                  <p:childTnLst>
                                    <p:animEffect transition="out" filter="fade">
                                      <p:cBhvr>
                                        <p:cTn id="28" dur="1500" tmFilter="0, 0; .2, .5; .8, .5; 1, 0"/>
                                        <p:tgtEl>
                                          <p:spTgt spid="12"/>
                                        </p:tgtEl>
                                      </p:cBhvr>
                                    </p:animEffect>
                                    <p:animScale>
                                      <p:cBhvr>
                                        <p:cTn id="29" dur="750" autoRev="1" fill="hold"/>
                                        <p:tgtEl>
                                          <p:spTgt spid="12"/>
                                        </p:tgtEl>
                                      </p:cBhvr>
                                      <p:by x="105000" y="105000"/>
                                    </p:animScale>
                                  </p:childTnLst>
                                </p:cTn>
                              </p:par>
                            </p:childTnLst>
                          </p:cTn>
                        </p:par>
                      </p:childTnLst>
                    </p:cTn>
                  </p:par>
                  <p:par>
                    <p:cTn id="30" fill="hold">
                      <p:stCondLst>
                        <p:cond delay="indefinite"/>
                      </p:stCondLst>
                      <p:childTnLst>
                        <p:par>
                          <p:cTn id="31" fill="hold">
                            <p:stCondLst>
                              <p:cond delay="0"/>
                            </p:stCondLst>
                            <p:childTnLst>
                              <p:par>
                                <p:cTn id="32" presetID="10" presetClass="exit" presetSubtype="0" fill="hold" grpId="2" nodeType="clickEffect">
                                  <p:stCondLst>
                                    <p:cond delay="0"/>
                                  </p:stCondLst>
                                  <p:childTnLst>
                                    <p:animEffect transition="out" filter="fade">
                                      <p:cBhvr>
                                        <p:cTn id="33" dur="500"/>
                                        <p:tgtEl>
                                          <p:spTgt spid="12"/>
                                        </p:tgtEl>
                                      </p:cBhvr>
                                    </p:animEffect>
                                    <p:set>
                                      <p:cBhvr>
                                        <p:cTn id="34" dur="1" fill="hold">
                                          <p:stCondLst>
                                            <p:cond delay="499"/>
                                          </p:stCondLst>
                                        </p:cTn>
                                        <p:tgtEl>
                                          <p:spTgt spid="12"/>
                                        </p:tgtEl>
                                        <p:attrNameLst>
                                          <p:attrName>style.visibility</p:attrName>
                                        </p:attrNameLst>
                                      </p:cBhvr>
                                      <p:to>
                                        <p:strVal val="hidden"/>
                                      </p:to>
                                    </p:set>
                                  </p:childTnLst>
                                </p:cTn>
                              </p:par>
                              <p:par>
                                <p:cTn id="35" presetID="1" presetClass="mediacall" presetSubtype="0" fill="hold" nodeType="withEffect">
                                  <p:stCondLst>
                                    <p:cond delay="0"/>
                                  </p:stCondLst>
                                  <p:childTnLst>
                                    <p:cmd type="call" cmd="playFrom(0.0)">
                                      <p:cBhvr>
                                        <p:cTn id="36" dur="224580" fill="hold"/>
                                        <p:tgtEl>
                                          <p:spTgt spid="26"/>
                                        </p:tgtEl>
                                      </p:cBhvr>
                                    </p:cmd>
                                  </p:childTnLst>
                                </p:cTn>
                              </p:par>
                              <p:par>
                                <p:cTn id="37" presetID="3" presetClass="mediacall" presetSubtype="0" fill="hold" nodeType="withEffect">
                                  <p:stCondLst>
                                    <p:cond delay="0"/>
                                  </p:stCondLst>
                                  <p:childTnLst>
                                    <p:cmd type="call" cmd="stop">
                                      <p:cBhvr>
                                        <p:cTn id="38" dur="1" fill="hold"/>
                                        <p:tgtEl>
                                          <p:spTgt spid="15"/>
                                        </p:tgtEl>
                                      </p:cBhvr>
                                    </p:cmd>
                                  </p:childTnLst>
                                </p:cTn>
                              </p:par>
                              <p:par>
                                <p:cTn id="39" presetID="1" presetClass="exit" presetSubtype="0" fill="hold" nodeType="withEffect">
                                  <p:stCondLst>
                                    <p:cond delay="0"/>
                                  </p:stCondLst>
                                  <p:childTnLst>
                                    <p:set>
                                      <p:cBhvr>
                                        <p:cTn id="40" dur="1" fill="hold">
                                          <p:stCondLst>
                                            <p:cond delay="0"/>
                                          </p:stCondLst>
                                        </p:cTn>
                                        <p:tgtEl>
                                          <p:spTgt spid="25"/>
                                        </p:tgtEl>
                                        <p:attrNameLst>
                                          <p:attrName>style.visibility</p:attrName>
                                        </p:attrNameLst>
                                      </p:cBhvr>
                                      <p:to>
                                        <p:strVal val="hidden"/>
                                      </p:to>
                                    </p:set>
                                  </p:childTnLst>
                                </p:cTn>
                              </p:par>
                              <p:par>
                                <p:cTn id="41" presetID="42" presetClass="path" presetSubtype="0" accel="50000" decel="50000" fill="hold" nodeType="withEffect">
                                  <p:stCondLst>
                                    <p:cond delay="500"/>
                                  </p:stCondLst>
                                  <p:childTnLst>
                                    <p:animMotion origin="layout" path="M 1.45833E-6 -4.07407E-6 L -0.00208 0.53565 " pathEditMode="relative" rAng="0" ptsTypes="AA">
                                      <p:cBhvr>
                                        <p:cTn id="42" dur="2000" fill="hold"/>
                                        <p:tgtEl>
                                          <p:spTgt spid="39"/>
                                        </p:tgtEl>
                                        <p:attrNameLst>
                                          <p:attrName>ppt_x</p:attrName>
                                          <p:attrName>ppt_y</p:attrName>
                                        </p:attrNameLst>
                                      </p:cBhvr>
                                      <p:rCtr x="-104" y="26782"/>
                                    </p:animMotion>
                                  </p:childTnLst>
                                </p:cTn>
                              </p:par>
                              <p:par>
                                <p:cTn id="43" presetID="10" presetClass="entr" presetSubtype="0" fill="hold" grpId="0" nodeType="withEffect">
                                  <p:stCondLst>
                                    <p:cond delay="2500"/>
                                  </p:stCondLst>
                                  <p:childTnLst>
                                    <p:set>
                                      <p:cBhvr>
                                        <p:cTn id="44" dur="1" fill="hold">
                                          <p:stCondLst>
                                            <p:cond delay="0"/>
                                          </p:stCondLst>
                                        </p:cTn>
                                        <p:tgtEl>
                                          <p:spTgt spid="9"/>
                                        </p:tgtEl>
                                        <p:attrNameLst>
                                          <p:attrName>style.visibility</p:attrName>
                                        </p:attrNameLst>
                                      </p:cBhvr>
                                      <p:to>
                                        <p:strVal val="visible"/>
                                      </p:to>
                                    </p:set>
                                    <p:animEffect transition="in" filter="fade">
                                      <p:cBhvr>
                                        <p:cTn id="45" dur="500"/>
                                        <p:tgtEl>
                                          <p:spTgt spid="9"/>
                                        </p:tgtEl>
                                      </p:cBhvr>
                                    </p:animEffect>
                                  </p:childTnLst>
                                </p:cTn>
                              </p:par>
                              <p:par>
                                <p:cTn id="46" presetID="26" presetClass="emph" presetSubtype="0" repeatCount="indefinite" fill="hold" grpId="1" nodeType="withEffect">
                                  <p:stCondLst>
                                    <p:cond delay="0"/>
                                  </p:stCondLst>
                                  <p:childTnLst>
                                    <p:animEffect transition="out" filter="fade">
                                      <p:cBhvr>
                                        <p:cTn id="47" dur="1500" tmFilter="0, 0; .2, .5; .8, .5; 1, 0"/>
                                        <p:tgtEl>
                                          <p:spTgt spid="9"/>
                                        </p:tgtEl>
                                      </p:cBhvr>
                                    </p:animEffect>
                                    <p:animScale>
                                      <p:cBhvr>
                                        <p:cTn id="48" dur="750" autoRev="1" fill="hold"/>
                                        <p:tgtEl>
                                          <p:spTgt spid="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49" restart="whenNotActive" fill="hold" evtFilter="cancelBubble" nodeType="interactiveSeq">
                <p:stCondLst>
                  <p:cond evt="onClick" delay="0">
                    <p:tgtEl>
                      <p:spTgt spid="25"/>
                    </p:tgtEl>
                  </p:cond>
                </p:stCondLst>
                <p:endSync evt="end" delay="0">
                  <p:rtn val="all"/>
                </p:endSync>
                <p:childTnLst>
                  <p:par>
                    <p:cTn id="50" fill="hold">
                      <p:stCondLst>
                        <p:cond delay="0"/>
                      </p:stCondLst>
                      <p:childTnLst>
                        <p:par>
                          <p:cTn id="51" fill="hold">
                            <p:stCondLst>
                              <p:cond delay="0"/>
                            </p:stCondLst>
                            <p:childTnLst>
                              <p:par>
                                <p:cTn id="52" presetID="1" presetClass="mediacall" presetSubtype="0" fill="hold" nodeType="clickEffect">
                                  <p:stCondLst>
                                    <p:cond delay="0"/>
                                  </p:stCondLst>
                                  <p:childTnLst>
                                    <p:cmd type="call" cmd="playFrom(0.0)">
                                      <p:cBhvr>
                                        <p:cTn id="53" dur="20853" fill="hold"/>
                                        <p:tgtEl>
                                          <p:spTgt spid="15"/>
                                        </p:tgtEl>
                                      </p:cBhvr>
                                    </p:cmd>
                                  </p:childTnLst>
                                </p:cTn>
                              </p:par>
                            </p:childTnLst>
                          </p:cTn>
                        </p:par>
                      </p:childTnLst>
                    </p:cTn>
                  </p:par>
                </p:childTnLst>
              </p:cTn>
              <p:nextCondLst>
                <p:cond evt="onClick" delay="0">
                  <p:tgtEl>
                    <p:spTgt spid="25"/>
                  </p:tgtEl>
                </p:cond>
              </p:nextCondLst>
            </p:seq>
            <p:audio>
              <p:cMediaNode vol="80000">
                <p:cTn id="54" fill="hold" display="0">
                  <p:stCondLst>
                    <p:cond delay="indefinite"/>
                  </p:stCondLst>
                  <p:endCondLst>
                    <p:cond evt="onStopAudio" delay="0">
                      <p:tgtEl>
                        <p:sldTgt/>
                      </p:tgtEl>
                    </p:cond>
                  </p:endCondLst>
                </p:cTn>
                <p:tgtEl>
                  <p:spTgt spid="15"/>
                </p:tgtEl>
              </p:cMediaNode>
            </p:audio>
            <p:audio>
              <p:cMediaNode vol="80000">
                <p:cTn id="55" fill="hold" display="0">
                  <p:stCondLst>
                    <p:cond delay="indefinite"/>
                  </p:stCondLst>
                  <p:endCondLst>
                    <p:cond evt="onStopAudio" delay="0">
                      <p:tgtEl>
                        <p:sldTgt/>
                      </p:tgtEl>
                    </p:cond>
                  </p:endCondLst>
                </p:cTn>
                <p:tgtEl>
                  <p:spTgt spid="26"/>
                </p:tgtEl>
              </p:cMediaNode>
            </p:audio>
          </p:childTnLst>
        </p:cTn>
      </p:par>
    </p:tnLst>
    <p:bldLst>
      <p:bldP spid="9" grpId="0"/>
      <p:bldP spid="9" grpId="1"/>
      <p:bldP spid="12" grpId="0"/>
      <p:bldP spid="12" grpId="1"/>
      <p:bldP spid="12" grpId="2"/>
      <p:bldP spid="13" grpId="0"/>
      <p:bldP spid="13" grpId="1"/>
      <p:bldP spid="13" grpId="2"/>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1E3166-7299-2D15-063A-996FED81283A}"/>
            </a:ext>
          </a:extLst>
        </p:cNvPr>
        <p:cNvGrpSpPr/>
        <p:nvPr/>
      </p:nvGrpSpPr>
      <p:grpSpPr>
        <a:xfrm>
          <a:off x="0" y="0"/>
          <a:ext cx="0" cy="0"/>
          <a:chOff x="0" y="0"/>
          <a:chExt cx="0" cy="0"/>
        </a:xfrm>
      </p:grpSpPr>
      <p:pic>
        <p:nvPicPr>
          <p:cNvPr id="14" name="Afbeelding 13">
            <a:extLst>
              <a:ext uri="{FF2B5EF4-FFF2-40B4-BE49-F238E27FC236}">
                <a16:creationId xmlns:a16="http://schemas.microsoft.com/office/drawing/2014/main" id="{C75B1621-DB58-5A36-8B37-D2DFC77F263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8354198" y="1357297"/>
            <a:ext cx="3046662" cy="3046662"/>
          </a:xfrm>
          <a:prstGeom prst="rect">
            <a:avLst/>
          </a:prstGeom>
          <a:ln w="38100">
            <a:solidFill>
              <a:schemeClr val="bg1"/>
            </a:solidFill>
          </a:ln>
        </p:spPr>
      </p:pic>
      <p:sp>
        <p:nvSpPr>
          <p:cNvPr id="2" name="Rechthoek 1">
            <a:extLst>
              <a:ext uri="{FF2B5EF4-FFF2-40B4-BE49-F238E27FC236}">
                <a16:creationId xmlns:a16="http://schemas.microsoft.com/office/drawing/2014/main" id="{C85D88C8-CCC0-AF88-61FB-7B02B88D078F}"/>
              </a:ext>
            </a:extLst>
          </p:cNvPr>
          <p:cNvSpPr/>
          <p:nvPr/>
        </p:nvSpPr>
        <p:spPr>
          <a:xfrm>
            <a:off x="-205550" y="4696791"/>
            <a:ext cx="12603102" cy="1908629"/>
          </a:xfrm>
          <a:prstGeom prst="rect">
            <a:avLst/>
          </a:prstGeom>
          <a:solidFill>
            <a:schemeClr val="accent2">
              <a:lumMod val="60000"/>
              <a:lumOff val="40000"/>
              <a:alpha val="41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3" name="Graphic 2" descr="Radiomicrofoon met effen opvulling">
            <a:extLst>
              <a:ext uri="{FF2B5EF4-FFF2-40B4-BE49-F238E27FC236}">
                <a16:creationId xmlns:a16="http://schemas.microsoft.com/office/drawing/2014/main" id="{633D05F0-B751-AE37-3B9C-61857818775A}"/>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3880268" y="5201360"/>
            <a:ext cx="889788" cy="889788"/>
          </a:xfrm>
          <a:prstGeom prst="rect">
            <a:avLst/>
          </a:prstGeom>
          <a:effectLst>
            <a:outerShdw blurRad="50800" dist="38100" dir="2700000" algn="tl" rotWithShape="0">
              <a:prstClr val="black">
                <a:alpha val="40000"/>
              </a:prstClr>
            </a:outerShdw>
          </a:effectLst>
        </p:spPr>
      </p:pic>
      <p:pic>
        <p:nvPicPr>
          <p:cNvPr id="4" name="Graphic 3" descr="Volume met effen opvulling">
            <a:extLst>
              <a:ext uri="{FF2B5EF4-FFF2-40B4-BE49-F238E27FC236}">
                <a16:creationId xmlns:a16="http://schemas.microsoft.com/office/drawing/2014/main" id="{58A00A96-32B0-1B18-69DF-7852C40BD984}"/>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2109430" y="5201360"/>
            <a:ext cx="889788" cy="889788"/>
          </a:xfrm>
          <a:prstGeom prst="rect">
            <a:avLst/>
          </a:prstGeom>
          <a:effectLst>
            <a:outerShdw blurRad="50800" dist="38100" dir="2700000" algn="tl" rotWithShape="0">
              <a:prstClr val="black">
                <a:alpha val="40000"/>
              </a:prstClr>
            </a:outerShdw>
          </a:effectLst>
        </p:spPr>
      </p:pic>
      <p:pic>
        <p:nvPicPr>
          <p:cNvPr id="8" name="Graphic 7" descr="Dobbelsteen met effen opvulling">
            <a:extLst>
              <a:ext uri="{FF2B5EF4-FFF2-40B4-BE49-F238E27FC236}">
                <a16:creationId xmlns:a16="http://schemas.microsoft.com/office/drawing/2014/main" id="{E14B3920-ED1B-C968-DB06-B88AE22A1929}"/>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7421944" y="5201360"/>
            <a:ext cx="889788" cy="889788"/>
          </a:xfrm>
          <a:prstGeom prst="rect">
            <a:avLst/>
          </a:prstGeom>
          <a:effectLst>
            <a:outerShdw blurRad="50800" dist="38100" dir="2700000" algn="tl" rotWithShape="0">
              <a:prstClr val="black">
                <a:alpha val="40000"/>
              </a:prstClr>
            </a:outerShdw>
          </a:effectLst>
        </p:spPr>
      </p:pic>
      <p:pic>
        <p:nvPicPr>
          <p:cNvPr id="10" name="Graphic 9" descr="Verward persoon met effen opvulling">
            <a:extLst>
              <a:ext uri="{FF2B5EF4-FFF2-40B4-BE49-F238E27FC236}">
                <a16:creationId xmlns:a16="http://schemas.microsoft.com/office/drawing/2014/main" id="{F81095DE-58CE-0099-F759-1F48042F516D}"/>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5394265" y="4944519"/>
            <a:ext cx="1403470" cy="1403470"/>
          </a:xfrm>
          <a:prstGeom prst="rect">
            <a:avLst/>
          </a:prstGeom>
          <a:effectLst>
            <a:outerShdw blurRad="50800" dist="38100" dir="2700000" algn="tl" rotWithShape="0">
              <a:prstClr val="black">
                <a:alpha val="40000"/>
              </a:prstClr>
            </a:outerShdw>
          </a:effectLst>
        </p:spPr>
      </p:pic>
      <p:pic>
        <p:nvPicPr>
          <p:cNvPr id="11" name="Graphic 10" descr="Hersenen met effen opvulling">
            <a:extLst>
              <a:ext uri="{FF2B5EF4-FFF2-40B4-BE49-F238E27FC236}">
                <a16:creationId xmlns:a16="http://schemas.microsoft.com/office/drawing/2014/main" id="{B5BC61E0-DD2B-4D0C-CC56-D214F99CF784}"/>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34223" y="5201360"/>
            <a:ext cx="889788" cy="889788"/>
          </a:xfrm>
          <a:prstGeom prst="rect">
            <a:avLst/>
          </a:prstGeom>
          <a:effectLst>
            <a:outerShdw blurRad="50800" dist="38100" dir="2700000" algn="tl" rotWithShape="0">
              <a:prstClr val="black">
                <a:alpha val="40000"/>
              </a:prstClr>
            </a:outerShdw>
          </a:effectLst>
        </p:spPr>
      </p:pic>
      <p:pic>
        <p:nvPicPr>
          <p:cNvPr id="5" name="Graphic 4" descr="Vraagteken met effen opvulling">
            <a:extLst>
              <a:ext uri="{FF2B5EF4-FFF2-40B4-BE49-F238E27FC236}">
                <a16:creationId xmlns:a16="http://schemas.microsoft.com/office/drawing/2014/main" id="{D3FC51CC-339F-3D2B-7F46-70212A9A136E}"/>
              </a:ext>
            </a:extLst>
          </p:cNvPr>
          <p:cNvPicPr>
            <a:picLocks noChangeAspect="1"/>
          </p:cNvPicPr>
          <p:nvPr/>
        </p:nvPicPr>
        <p:blipFill>
          <a:blip r:embed="rId13">
            <a:extLst>
              <a:ext uri="{96DAC541-7B7A-43D3-8B79-37D633B846F1}">
                <asvg:svgBlip xmlns:asvg="http://schemas.microsoft.com/office/drawing/2016/SVG/main" r:embed="rId14"/>
              </a:ext>
            </a:extLst>
          </a:blip>
          <a:srcRect/>
          <a:stretch/>
        </p:blipFill>
        <p:spPr>
          <a:xfrm>
            <a:off x="9192782" y="5201360"/>
            <a:ext cx="889788" cy="889788"/>
          </a:xfrm>
          <a:prstGeom prst="rect">
            <a:avLst/>
          </a:prstGeom>
          <a:effectLst>
            <a:outerShdw blurRad="50800" dist="38100" dir="2700000" algn="tl" rotWithShape="0">
              <a:prstClr val="black">
                <a:alpha val="40000"/>
              </a:prstClr>
            </a:outerShdw>
          </a:effectLst>
        </p:spPr>
      </p:pic>
      <p:sp>
        <p:nvSpPr>
          <p:cNvPr id="6" name="Gelijkbenige driehoek 5">
            <a:extLst>
              <a:ext uri="{FF2B5EF4-FFF2-40B4-BE49-F238E27FC236}">
                <a16:creationId xmlns:a16="http://schemas.microsoft.com/office/drawing/2014/main" id="{DAF4F794-6D10-5317-DF7B-5CE91724CFBD}"/>
              </a:ext>
            </a:extLst>
          </p:cNvPr>
          <p:cNvSpPr/>
          <p:nvPr/>
        </p:nvSpPr>
        <p:spPr>
          <a:xfrm>
            <a:off x="5565648" y="6347989"/>
            <a:ext cx="1060704" cy="505081"/>
          </a:xfrm>
          <a:prstGeom prst="triangl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grpSp>
        <p:nvGrpSpPr>
          <p:cNvPr id="26" name="Groep 25">
            <a:extLst>
              <a:ext uri="{FF2B5EF4-FFF2-40B4-BE49-F238E27FC236}">
                <a16:creationId xmlns:a16="http://schemas.microsoft.com/office/drawing/2014/main" id="{9DA1289E-BE2C-54B6-2F21-1D1E6412CE01}"/>
              </a:ext>
            </a:extLst>
          </p:cNvPr>
          <p:cNvGrpSpPr/>
          <p:nvPr/>
        </p:nvGrpSpPr>
        <p:grpSpPr>
          <a:xfrm>
            <a:off x="-6400446" y="-1666171"/>
            <a:ext cx="6209196" cy="5361871"/>
            <a:chOff x="-6400446" y="-1666171"/>
            <a:chExt cx="6209196" cy="5361871"/>
          </a:xfrm>
        </p:grpSpPr>
        <p:sp>
          <p:nvSpPr>
            <p:cNvPr id="7" name="Rechthoek 6">
              <a:extLst>
                <a:ext uri="{FF2B5EF4-FFF2-40B4-BE49-F238E27FC236}">
                  <a16:creationId xmlns:a16="http://schemas.microsoft.com/office/drawing/2014/main" id="{C9F18A5D-FF3F-8CE5-C016-ECDA3E60C825}"/>
                </a:ext>
              </a:extLst>
            </p:cNvPr>
            <p:cNvSpPr/>
            <p:nvPr/>
          </p:nvSpPr>
          <p:spPr>
            <a:xfrm>
              <a:off x="-6400446" y="-1666171"/>
              <a:ext cx="6202300" cy="5361871"/>
            </a:xfrm>
            <a:prstGeom prst="rect">
              <a:avLst/>
            </a:prstGeom>
            <a:solidFill>
              <a:schemeClr val="accent2">
                <a:lumMod val="60000"/>
                <a:lumOff val="40000"/>
                <a:alpha val="70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4" name="Rechthoek 23">
              <a:extLst>
                <a:ext uri="{FF2B5EF4-FFF2-40B4-BE49-F238E27FC236}">
                  <a16:creationId xmlns:a16="http://schemas.microsoft.com/office/drawing/2014/main" id="{A4E68DA3-2C9A-B6DD-FCBB-6059D896FAFA}"/>
                </a:ext>
              </a:extLst>
            </p:cNvPr>
            <p:cNvSpPr/>
            <p:nvPr/>
          </p:nvSpPr>
          <p:spPr>
            <a:xfrm>
              <a:off x="-6393550" y="494506"/>
              <a:ext cx="6202300" cy="1236824"/>
            </a:xfrm>
            <a:prstGeom prst="rect">
              <a:avLst/>
            </a:prstGeom>
            <a:solidFill>
              <a:schemeClr val="bg1">
                <a:lumMod val="50000"/>
                <a:alpha val="50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3" name="Tekstvak 22">
              <a:extLst>
                <a:ext uri="{FF2B5EF4-FFF2-40B4-BE49-F238E27FC236}">
                  <a16:creationId xmlns:a16="http://schemas.microsoft.com/office/drawing/2014/main" id="{15979563-91EF-A084-84B1-E0E983F92F70}"/>
                </a:ext>
              </a:extLst>
            </p:cNvPr>
            <p:cNvSpPr txBox="1"/>
            <p:nvPr/>
          </p:nvSpPr>
          <p:spPr>
            <a:xfrm>
              <a:off x="-4636362" y="758620"/>
              <a:ext cx="2674130" cy="707886"/>
            </a:xfrm>
            <a:prstGeom prst="rect">
              <a:avLst/>
            </a:prstGeom>
            <a:noFill/>
          </p:spPr>
          <p:txBody>
            <a:bodyPr wrap="none" rtlCol="0">
              <a:spAutoFit/>
            </a:bodyPr>
            <a:lstStyle/>
            <a:p>
              <a:pPr algn="ctr"/>
              <a:r>
                <a:rPr lang="nl-NL" sz="4000" dirty="0">
                  <a:solidFill>
                    <a:schemeClr val="bg1"/>
                  </a:solidFill>
                  <a:effectLst>
                    <a:outerShdw blurRad="50800" dist="38100" dir="2700000" algn="tl" rotWithShape="0">
                      <a:prstClr val="black">
                        <a:alpha val="40000"/>
                      </a:prstClr>
                    </a:outerShdw>
                  </a:effectLst>
                </a:rPr>
                <a:t>Wie is het?</a:t>
              </a:r>
            </a:p>
          </p:txBody>
        </p:sp>
        <p:sp>
          <p:nvSpPr>
            <p:cNvPr id="25" name="Tekstvak 24">
              <a:extLst>
                <a:ext uri="{FF2B5EF4-FFF2-40B4-BE49-F238E27FC236}">
                  <a16:creationId xmlns:a16="http://schemas.microsoft.com/office/drawing/2014/main" id="{B96AF214-9FD8-66C9-C3B6-1D7D02D6390A}"/>
                </a:ext>
              </a:extLst>
            </p:cNvPr>
            <p:cNvSpPr txBox="1"/>
            <p:nvPr/>
          </p:nvSpPr>
          <p:spPr>
            <a:xfrm>
              <a:off x="-6255695" y="1805574"/>
              <a:ext cx="5912796" cy="954107"/>
            </a:xfrm>
            <a:prstGeom prst="rect">
              <a:avLst/>
            </a:prstGeom>
            <a:noFill/>
          </p:spPr>
          <p:txBody>
            <a:bodyPr wrap="square" rtlCol="0">
              <a:spAutoFit/>
            </a:bodyPr>
            <a:lstStyle/>
            <a:p>
              <a:pPr algn="ctr"/>
              <a:r>
                <a:rPr lang="nl-NL" sz="2800" dirty="0">
                  <a:solidFill>
                    <a:schemeClr val="bg1"/>
                  </a:solidFill>
                  <a:effectLst>
                    <a:outerShdw blurRad="50800" dist="38100" dir="2700000" algn="tl" rotWithShape="0">
                      <a:prstClr val="black">
                        <a:alpha val="40000"/>
                      </a:prstClr>
                    </a:outerShdw>
                  </a:effectLst>
                </a:rPr>
                <a:t>Wie is de persoon in de afbeelding hiernaast?</a:t>
              </a:r>
            </a:p>
          </p:txBody>
        </p:sp>
      </p:grpSp>
      <p:sp>
        <p:nvSpPr>
          <p:cNvPr id="31" name="Tekstvak 30">
            <a:extLst>
              <a:ext uri="{FF2B5EF4-FFF2-40B4-BE49-F238E27FC236}">
                <a16:creationId xmlns:a16="http://schemas.microsoft.com/office/drawing/2014/main" id="{CEA6B6A6-8DC4-17B4-AAF2-A298CDE349A5}"/>
              </a:ext>
            </a:extLst>
          </p:cNvPr>
          <p:cNvSpPr txBox="1"/>
          <p:nvPr/>
        </p:nvSpPr>
        <p:spPr>
          <a:xfrm>
            <a:off x="258621" y="3954758"/>
            <a:ext cx="7670690" cy="578882"/>
          </a:xfrm>
          <a:prstGeom prst="roundRect">
            <a:avLst/>
          </a:prstGeom>
          <a:noFill/>
        </p:spPr>
        <p:txBody>
          <a:bodyPr wrap="none" rtlCol="0">
            <a:spAutoFit/>
          </a:bodyPr>
          <a:lstStyle/>
          <a:p>
            <a:pPr algn="ctr"/>
            <a:r>
              <a:rPr lang="nl-NL" sz="2800" dirty="0">
                <a:ln w="2540">
                  <a:solidFill>
                    <a:schemeClr val="tx1"/>
                  </a:solidFill>
                </a:ln>
                <a:solidFill>
                  <a:schemeClr val="bg1"/>
                </a:solidFill>
                <a:effectLst>
                  <a:outerShdw blurRad="50800" dist="50800" dir="5400000" algn="ctr" rotWithShape="0">
                    <a:schemeClr val="tx1"/>
                  </a:outerShdw>
                </a:effectLst>
              </a:rPr>
              <a:t>Klik op de </a:t>
            </a:r>
            <a:r>
              <a:rPr lang="nl-NL" sz="2800" dirty="0" err="1">
                <a:ln w="2540">
                  <a:solidFill>
                    <a:schemeClr val="tx1"/>
                  </a:solidFill>
                </a:ln>
                <a:solidFill>
                  <a:schemeClr val="bg1"/>
                </a:solidFill>
                <a:effectLst>
                  <a:outerShdw blurRad="50800" dist="50800" dir="5400000" algn="ctr" rotWithShape="0">
                    <a:schemeClr val="tx1"/>
                  </a:outerShdw>
                </a:effectLst>
              </a:rPr>
              <a:t>spatie-balk</a:t>
            </a:r>
            <a:r>
              <a:rPr lang="nl-NL" sz="2800" dirty="0">
                <a:ln w="2540">
                  <a:solidFill>
                    <a:schemeClr val="tx1"/>
                  </a:solidFill>
                </a:ln>
                <a:solidFill>
                  <a:schemeClr val="bg1"/>
                </a:solidFill>
                <a:effectLst>
                  <a:outerShdw blurRad="50800" dist="50800" dir="5400000" algn="ctr" rotWithShape="0">
                    <a:schemeClr val="tx1"/>
                  </a:outerShdw>
                </a:effectLst>
              </a:rPr>
              <a:t> voor de volgende vraag</a:t>
            </a:r>
          </a:p>
        </p:txBody>
      </p:sp>
      <p:sp>
        <p:nvSpPr>
          <p:cNvPr id="32" name="Tekstvak 31">
            <a:extLst>
              <a:ext uri="{FF2B5EF4-FFF2-40B4-BE49-F238E27FC236}">
                <a16:creationId xmlns:a16="http://schemas.microsoft.com/office/drawing/2014/main" id="{8AA8BB95-C556-A9E3-D54F-12455E5E847E}"/>
              </a:ext>
            </a:extLst>
          </p:cNvPr>
          <p:cNvSpPr txBox="1"/>
          <p:nvPr/>
        </p:nvSpPr>
        <p:spPr>
          <a:xfrm>
            <a:off x="733912" y="3954758"/>
            <a:ext cx="6720109" cy="578882"/>
          </a:xfrm>
          <a:prstGeom prst="roundRect">
            <a:avLst/>
          </a:prstGeom>
          <a:noFill/>
        </p:spPr>
        <p:txBody>
          <a:bodyPr wrap="none" rtlCol="0">
            <a:spAutoFit/>
          </a:bodyPr>
          <a:lstStyle/>
          <a:p>
            <a:pPr algn="ctr"/>
            <a:r>
              <a:rPr lang="nl-NL" sz="2800" dirty="0">
                <a:ln w="2540">
                  <a:solidFill>
                    <a:schemeClr val="tx1"/>
                  </a:solidFill>
                </a:ln>
                <a:solidFill>
                  <a:schemeClr val="bg1"/>
                </a:solidFill>
                <a:effectLst>
                  <a:outerShdw blurRad="50800" dist="50800" dir="5400000" algn="ctr" rotWithShape="0">
                    <a:schemeClr val="tx1"/>
                  </a:outerShdw>
                </a:effectLst>
              </a:rPr>
              <a:t>Klik op de spatiebalk voor het antwoord</a:t>
            </a:r>
          </a:p>
        </p:txBody>
      </p:sp>
      <p:grpSp>
        <p:nvGrpSpPr>
          <p:cNvPr id="44" name="Groep 43">
            <a:extLst>
              <a:ext uri="{FF2B5EF4-FFF2-40B4-BE49-F238E27FC236}">
                <a16:creationId xmlns:a16="http://schemas.microsoft.com/office/drawing/2014/main" id="{C6A4418E-5688-F8B8-86E7-541BF5B8A076}"/>
              </a:ext>
            </a:extLst>
          </p:cNvPr>
          <p:cNvGrpSpPr/>
          <p:nvPr/>
        </p:nvGrpSpPr>
        <p:grpSpPr>
          <a:xfrm>
            <a:off x="7242629" y="-4648200"/>
            <a:ext cx="5154923" cy="5511800"/>
            <a:chOff x="7658100" y="-4648200"/>
            <a:chExt cx="4739452" cy="5511800"/>
          </a:xfrm>
        </p:grpSpPr>
        <p:grpSp>
          <p:nvGrpSpPr>
            <p:cNvPr id="45" name="Groep 44">
              <a:extLst>
                <a:ext uri="{FF2B5EF4-FFF2-40B4-BE49-F238E27FC236}">
                  <a16:creationId xmlns:a16="http://schemas.microsoft.com/office/drawing/2014/main" id="{79BA5278-00BA-494F-4B78-12141D03E758}"/>
                </a:ext>
              </a:extLst>
            </p:cNvPr>
            <p:cNvGrpSpPr/>
            <p:nvPr/>
          </p:nvGrpSpPr>
          <p:grpSpPr>
            <a:xfrm>
              <a:off x="7658100" y="-4648200"/>
              <a:ext cx="4739452" cy="5511800"/>
              <a:chOff x="7658100" y="-4648200"/>
              <a:chExt cx="4739452" cy="5511800"/>
            </a:xfrm>
          </p:grpSpPr>
          <p:grpSp>
            <p:nvGrpSpPr>
              <p:cNvPr id="49" name="Groep 48">
                <a:extLst>
                  <a:ext uri="{FF2B5EF4-FFF2-40B4-BE49-F238E27FC236}">
                    <a16:creationId xmlns:a16="http://schemas.microsoft.com/office/drawing/2014/main" id="{9E879BFF-7D2D-EEC6-2C15-AC31C0FB97A9}"/>
                  </a:ext>
                </a:extLst>
              </p:cNvPr>
              <p:cNvGrpSpPr/>
              <p:nvPr/>
            </p:nvGrpSpPr>
            <p:grpSpPr>
              <a:xfrm>
                <a:off x="7658100" y="-4648200"/>
                <a:ext cx="4739452" cy="5511800"/>
                <a:chOff x="7658100" y="-4648200"/>
                <a:chExt cx="4739452" cy="5511800"/>
              </a:xfrm>
              <a:effectLst>
                <a:outerShdw blurRad="50800" dist="38100" dir="2700000" algn="tl" rotWithShape="0">
                  <a:prstClr val="black">
                    <a:alpha val="40000"/>
                  </a:prstClr>
                </a:outerShdw>
              </a:effectLst>
            </p:grpSpPr>
            <p:sp>
              <p:nvSpPr>
                <p:cNvPr id="51" name="Rechthoek: afgeronde hoeken 14">
                  <a:extLst>
                    <a:ext uri="{FF2B5EF4-FFF2-40B4-BE49-F238E27FC236}">
                      <a16:creationId xmlns:a16="http://schemas.microsoft.com/office/drawing/2014/main" id="{CD85E5D2-86E7-A209-6C3F-4BA96D942A62}"/>
                    </a:ext>
                  </a:extLst>
                </p:cNvPr>
                <p:cNvSpPr/>
                <p:nvPr/>
              </p:nvSpPr>
              <p:spPr>
                <a:xfrm rot="10800000">
                  <a:off x="11013993" y="0"/>
                  <a:ext cx="914400" cy="863600"/>
                </a:xfrm>
                <a:prstGeom prst="round2SameRect">
                  <a:avLst/>
                </a:prstGeom>
                <a:solidFill>
                  <a:schemeClr val="accent2">
                    <a:lumMod val="50000"/>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nchorCtr="1"/>
                <a:lstStyle/>
                <a:p>
                  <a:pPr algn="ctr"/>
                  <a:endParaRPr lang="nl-NL" dirty="0"/>
                </a:p>
              </p:txBody>
            </p:sp>
            <p:sp>
              <p:nvSpPr>
                <p:cNvPr id="52" name="Rechthoek: afgeronde hoeken 51">
                  <a:extLst>
                    <a:ext uri="{FF2B5EF4-FFF2-40B4-BE49-F238E27FC236}">
                      <a16:creationId xmlns:a16="http://schemas.microsoft.com/office/drawing/2014/main" id="{927493B1-244D-FDD8-7AC8-1C80275C975C}"/>
                    </a:ext>
                  </a:extLst>
                </p:cNvPr>
                <p:cNvSpPr/>
                <p:nvPr/>
              </p:nvSpPr>
              <p:spPr>
                <a:xfrm>
                  <a:off x="7658100" y="-4648200"/>
                  <a:ext cx="4739452" cy="4651173"/>
                </a:xfrm>
                <a:prstGeom prst="roundRect">
                  <a:avLst>
                    <a:gd name="adj" fmla="val 9819"/>
                  </a:avLst>
                </a:prstGeom>
                <a:solidFill>
                  <a:schemeClr val="accent2">
                    <a:lumMod val="50000"/>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bIns="180000" numCol="1" rtlCol="0" anchor="b" anchorCtr="1"/>
                <a:lstStyle/>
                <a:p>
                  <a:endParaRPr lang="nl-NL" dirty="0">
                    <a:effectLst>
                      <a:outerShdw blurRad="50800" dist="38100" dir="2700000" algn="tl" rotWithShape="0">
                        <a:prstClr val="black">
                          <a:alpha val="40000"/>
                        </a:prstClr>
                      </a:outerShdw>
                    </a:effectLst>
                  </a:endParaRPr>
                </a:p>
                <a:p>
                  <a:endParaRPr lang="nl-NL" dirty="0">
                    <a:effectLst>
                      <a:outerShdw blurRad="50800" dist="38100" dir="2700000" algn="tl" rotWithShape="0">
                        <a:prstClr val="black">
                          <a:alpha val="40000"/>
                        </a:prstClr>
                      </a:outerShdw>
                    </a:effectLst>
                  </a:endParaRPr>
                </a:p>
                <a:p>
                  <a:endParaRPr lang="nl-NL" dirty="0">
                    <a:effectLst>
                      <a:outerShdw blurRad="50800" dist="38100" dir="2700000" algn="tl" rotWithShape="0">
                        <a:prstClr val="black">
                          <a:alpha val="40000"/>
                        </a:prstClr>
                      </a:outerShdw>
                    </a:effectLst>
                  </a:endParaRPr>
                </a:p>
                <a:p>
                  <a:endParaRPr lang="nl-NL" dirty="0">
                    <a:effectLst>
                      <a:outerShdw blurRad="50800" dist="38100" dir="2700000" algn="tl" rotWithShape="0">
                        <a:prstClr val="black">
                          <a:alpha val="40000"/>
                        </a:prstClr>
                      </a:outerShdw>
                    </a:effectLst>
                  </a:endParaRPr>
                </a:p>
                <a:p>
                  <a:endParaRPr lang="nl-NL" dirty="0">
                    <a:effectLst>
                      <a:outerShdw blurRad="50800" dist="38100" dir="2700000" algn="tl" rotWithShape="0">
                        <a:prstClr val="black">
                          <a:alpha val="40000"/>
                        </a:prstClr>
                      </a:outerShdw>
                    </a:effectLst>
                  </a:endParaRPr>
                </a:p>
                <a:p>
                  <a:endParaRPr lang="nl-NL" dirty="0">
                    <a:effectLst>
                      <a:outerShdw blurRad="50800" dist="38100" dir="2700000" algn="tl" rotWithShape="0">
                        <a:prstClr val="black">
                          <a:alpha val="40000"/>
                        </a:prstClr>
                      </a:outerShdw>
                    </a:effectLst>
                  </a:endParaRPr>
                </a:p>
                <a:p>
                  <a:endParaRPr lang="nl-NL" dirty="0">
                    <a:effectLst>
                      <a:outerShdw blurRad="50800" dist="38100" dir="2700000" algn="tl" rotWithShape="0">
                        <a:prstClr val="black">
                          <a:alpha val="40000"/>
                        </a:prstClr>
                      </a:outerShdw>
                    </a:effectLst>
                  </a:endParaRPr>
                </a:p>
                <a:p>
                  <a:endParaRPr lang="nl-NL" dirty="0">
                    <a:effectLst>
                      <a:outerShdw blurRad="50800" dist="38100" dir="2700000" algn="tl" rotWithShape="0">
                        <a:prstClr val="black">
                          <a:alpha val="40000"/>
                        </a:prstClr>
                      </a:outerShdw>
                    </a:effectLst>
                  </a:endParaRPr>
                </a:p>
                <a:p>
                  <a:endParaRPr lang="nl-NL" dirty="0">
                    <a:effectLst>
                      <a:outerShdw blurRad="50800" dist="38100" dir="2700000" algn="tl" rotWithShape="0">
                        <a:prstClr val="black">
                          <a:alpha val="40000"/>
                        </a:prstClr>
                      </a:outerShdw>
                    </a:effectLst>
                  </a:endParaRPr>
                </a:p>
                <a:p>
                  <a:endParaRPr lang="nl-NL" dirty="0">
                    <a:effectLst>
                      <a:outerShdw blurRad="50800" dist="38100" dir="2700000" algn="tl" rotWithShape="0">
                        <a:prstClr val="black">
                          <a:alpha val="40000"/>
                        </a:prstClr>
                      </a:outerShdw>
                    </a:effectLst>
                  </a:endParaRPr>
                </a:p>
                <a:p>
                  <a:endParaRPr lang="nl-NL" dirty="0">
                    <a:effectLst>
                      <a:outerShdw blurRad="50800" dist="38100" dir="2700000" algn="tl" rotWithShape="0">
                        <a:prstClr val="black">
                          <a:alpha val="40000"/>
                        </a:prstClr>
                      </a:outerShdw>
                    </a:effectLst>
                  </a:endParaRPr>
                </a:p>
                <a:p>
                  <a:endParaRPr lang="nl-NL" dirty="0">
                    <a:effectLst>
                      <a:outerShdw blurRad="50800" dist="38100" dir="2700000" algn="tl" rotWithShape="0">
                        <a:prstClr val="black">
                          <a:alpha val="40000"/>
                        </a:prstClr>
                      </a:outerShdw>
                    </a:effectLst>
                  </a:endParaRPr>
                </a:p>
                <a:p>
                  <a:r>
                    <a:rPr lang="nl-NL" dirty="0">
                      <a:effectLst>
                        <a:outerShdw blurRad="50800" dist="38100" dir="2700000" algn="tl" rotWithShape="0">
                          <a:prstClr val="black">
                            <a:alpha val="40000"/>
                          </a:prstClr>
                        </a:outerShdw>
                      </a:effectLst>
                    </a:rPr>
                    <a:t>Antwoord goed: </a:t>
                  </a:r>
                </a:p>
                <a:p>
                  <a:pPr marL="285750" indent="-285750">
                    <a:buFontTx/>
                    <a:buChar char="-"/>
                  </a:pPr>
                  <a:r>
                    <a:rPr lang="nl-NL" dirty="0">
                      <a:effectLst>
                        <a:outerShdw blurRad="50800" dist="38100" dir="2700000" algn="tl" rotWithShape="0">
                          <a:prstClr val="black">
                            <a:alpha val="40000"/>
                          </a:prstClr>
                        </a:outerShdw>
                      </a:effectLst>
                    </a:rPr>
                    <a:t>1 punt </a:t>
                  </a:r>
                </a:p>
                <a:p>
                  <a:pPr marL="285750" indent="-285750">
                    <a:buFontTx/>
                    <a:buChar char="-"/>
                  </a:pPr>
                  <a:r>
                    <a:rPr lang="nl-NL" dirty="0">
                      <a:effectLst>
                        <a:outerShdw blurRad="50800" dist="38100" dir="2700000" algn="tl" rotWithShape="0">
                          <a:prstClr val="black">
                            <a:alpha val="40000"/>
                          </a:prstClr>
                        </a:outerShdw>
                      </a:effectLst>
                    </a:rPr>
                    <a:t>3 slokken uitdelen</a:t>
                  </a:r>
                </a:p>
              </p:txBody>
            </p:sp>
          </p:grpSp>
          <p:pic>
            <p:nvPicPr>
              <p:cNvPr id="50" name="Graphic 49" descr="Klantbeoordeling met effen opvulling">
                <a:extLst>
                  <a:ext uri="{FF2B5EF4-FFF2-40B4-BE49-F238E27FC236}">
                    <a16:creationId xmlns:a16="http://schemas.microsoft.com/office/drawing/2014/main" id="{E5BDBD35-CF74-1D7D-A7A8-07B376D4A1FF}"/>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1098094" y="2972"/>
                <a:ext cx="746198" cy="746198"/>
              </a:xfrm>
              <a:prstGeom prst="rect">
                <a:avLst/>
              </a:prstGeom>
              <a:effectLst>
                <a:outerShdw blurRad="50800" dist="38100" dir="2700000" algn="tl" rotWithShape="0">
                  <a:prstClr val="black">
                    <a:alpha val="40000"/>
                  </a:prstClr>
                </a:outerShdw>
              </a:effectLst>
            </p:spPr>
          </p:pic>
        </p:grpSp>
        <p:sp>
          <p:nvSpPr>
            <p:cNvPr id="46" name="Rechthoek 45">
              <a:extLst>
                <a:ext uri="{FF2B5EF4-FFF2-40B4-BE49-F238E27FC236}">
                  <a16:creationId xmlns:a16="http://schemas.microsoft.com/office/drawing/2014/main" id="{046283A7-1AAB-96A2-1D5D-8C34D92A0A24}"/>
                </a:ext>
              </a:extLst>
            </p:cNvPr>
            <p:cNvSpPr/>
            <p:nvPr/>
          </p:nvSpPr>
          <p:spPr>
            <a:xfrm>
              <a:off x="7658100" y="-3528655"/>
              <a:ext cx="4739452" cy="607000"/>
            </a:xfrm>
            <a:prstGeom prst="rect">
              <a:avLst/>
            </a:prstGeom>
            <a:solidFill>
              <a:schemeClr val="bg1">
                <a:lumMod val="50000"/>
                <a:alpha val="50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7" name="Tekstvak 46">
              <a:extLst>
                <a:ext uri="{FF2B5EF4-FFF2-40B4-BE49-F238E27FC236}">
                  <a16:creationId xmlns:a16="http://schemas.microsoft.com/office/drawing/2014/main" id="{7526A51A-6EC7-FD22-5A17-34096EE0C327}"/>
                </a:ext>
              </a:extLst>
            </p:cNvPr>
            <p:cNvSpPr txBox="1"/>
            <p:nvPr/>
          </p:nvSpPr>
          <p:spPr>
            <a:xfrm>
              <a:off x="8983310" y="-3517543"/>
              <a:ext cx="2089033" cy="584775"/>
            </a:xfrm>
            <a:prstGeom prst="rect">
              <a:avLst/>
            </a:prstGeom>
            <a:noFill/>
          </p:spPr>
          <p:txBody>
            <a:bodyPr wrap="none" rtlCol="0">
              <a:spAutoFit/>
            </a:bodyPr>
            <a:lstStyle/>
            <a:p>
              <a:r>
                <a:rPr lang="nl-NL" sz="3200" dirty="0">
                  <a:solidFill>
                    <a:schemeClr val="bg1"/>
                  </a:solidFill>
                </a:rPr>
                <a:t>Antwoord</a:t>
              </a:r>
            </a:p>
          </p:txBody>
        </p:sp>
        <p:sp>
          <p:nvSpPr>
            <p:cNvPr id="48" name="Tekstvak 47">
              <a:extLst>
                <a:ext uri="{FF2B5EF4-FFF2-40B4-BE49-F238E27FC236}">
                  <a16:creationId xmlns:a16="http://schemas.microsoft.com/office/drawing/2014/main" id="{DFDD1BB3-F1FC-6B5B-8C14-FE0A3EB55F25}"/>
                </a:ext>
              </a:extLst>
            </p:cNvPr>
            <p:cNvSpPr txBox="1"/>
            <p:nvPr/>
          </p:nvSpPr>
          <p:spPr>
            <a:xfrm>
              <a:off x="7752979" y="-2870129"/>
              <a:ext cx="4549692" cy="523220"/>
            </a:xfrm>
            <a:prstGeom prst="rect">
              <a:avLst/>
            </a:prstGeom>
            <a:noFill/>
          </p:spPr>
          <p:txBody>
            <a:bodyPr wrap="square" rtlCol="0">
              <a:spAutoFit/>
            </a:bodyPr>
            <a:lstStyle/>
            <a:p>
              <a:pPr algn="ctr"/>
              <a:r>
                <a:rPr lang="nl-NL" sz="2800" dirty="0">
                  <a:solidFill>
                    <a:schemeClr val="bg1"/>
                  </a:solidFill>
                </a:rPr>
                <a:t>Frank Lammers</a:t>
              </a:r>
            </a:p>
          </p:txBody>
        </p:sp>
      </p:grpSp>
    </p:spTree>
    <p:extLst>
      <p:ext uri="{BB962C8B-B14F-4D97-AF65-F5344CB8AC3E}">
        <p14:creationId xmlns:p14="http://schemas.microsoft.com/office/powerpoint/2010/main" val="591641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2.5E-6 3.33333E-6 L 0.525 0.00532 " pathEditMode="relative" rAng="0" ptsTypes="AA">
                                      <p:cBhvr>
                                        <p:cTn id="6" dur="2000" fill="hold"/>
                                        <p:tgtEl>
                                          <p:spTgt spid="26"/>
                                        </p:tgtEl>
                                        <p:attrNameLst>
                                          <p:attrName>ppt_x</p:attrName>
                                          <p:attrName>ppt_y</p:attrName>
                                        </p:attrNameLst>
                                      </p:cBhvr>
                                      <p:rCtr x="26250" y="255"/>
                                    </p:animMotion>
                                  </p:childTnLst>
                                </p:cTn>
                              </p:par>
                            </p:childTnLst>
                          </p:cTn>
                        </p:par>
                        <p:par>
                          <p:cTn id="7" fill="hold">
                            <p:stCondLst>
                              <p:cond delay="2000"/>
                            </p:stCondLst>
                            <p:childTnLst>
                              <p:par>
                                <p:cTn id="8" presetID="2" presetClass="entr" presetSubtype="2" decel="100000" fill="hold" nodeType="afterEffect">
                                  <p:stCondLst>
                                    <p:cond delay="0"/>
                                  </p:stCondLst>
                                  <p:childTnLst>
                                    <p:set>
                                      <p:cBhvr>
                                        <p:cTn id="9" dur="1" fill="hold">
                                          <p:stCondLst>
                                            <p:cond delay="0"/>
                                          </p:stCondLst>
                                        </p:cTn>
                                        <p:tgtEl>
                                          <p:spTgt spid="14"/>
                                        </p:tgtEl>
                                        <p:attrNameLst>
                                          <p:attrName>style.visibility</p:attrName>
                                        </p:attrNameLst>
                                      </p:cBhvr>
                                      <p:to>
                                        <p:strVal val="visible"/>
                                      </p:to>
                                    </p:set>
                                    <p:anim calcmode="lin" valueType="num">
                                      <p:cBhvr additive="base">
                                        <p:cTn id="10" dur="2000" fill="hold"/>
                                        <p:tgtEl>
                                          <p:spTgt spid="14"/>
                                        </p:tgtEl>
                                        <p:attrNameLst>
                                          <p:attrName>ppt_x</p:attrName>
                                        </p:attrNameLst>
                                      </p:cBhvr>
                                      <p:tavLst>
                                        <p:tav tm="0">
                                          <p:val>
                                            <p:strVal val="1+#ppt_w/2"/>
                                          </p:val>
                                        </p:tav>
                                        <p:tav tm="100000">
                                          <p:val>
                                            <p:strVal val="#ppt_x"/>
                                          </p:val>
                                        </p:tav>
                                      </p:tavLst>
                                    </p:anim>
                                    <p:anim calcmode="lin" valueType="num">
                                      <p:cBhvr additive="base">
                                        <p:cTn id="11" dur="2000" fill="hold"/>
                                        <p:tgtEl>
                                          <p:spTgt spid="14"/>
                                        </p:tgtEl>
                                        <p:attrNameLst>
                                          <p:attrName>ppt_y</p:attrName>
                                        </p:attrNameLst>
                                      </p:cBhvr>
                                      <p:tavLst>
                                        <p:tav tm="0">
                                          <p:val>
                                            <p:strVal val="#ppt_y"/>
                                          </p:val>
                                        </p:tav>
                                        <p:tav tm="100000">
                                          <p:val>
                                            <p:strVal val="#ppt_y"/>
                                          </p:val>
                                        </p:tav>
                                      </p:tavLst>
                                    </p:anim>
                                  </p:childTnLst>
                                </p:cTn>
                              </p:par>
                            </p:childTnLst>
                          </p:cTn>
                        </p:par>
                        <p:par>
                          <p:cTn id="12" fill="hold">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fade">
                                      <p:cBhvr>
                                        <p:cTn id="15" dur="500"/>
                                        <p:tgtEl>
                                          <p:spTgt spid="32"/>
                                        </p:tgtEl>
                                      </p:cBhvr>
                                    </p:animEffect>
                                  </p:childTnLst>
                                </p:cTn>
                              </p:par>
                              <p:par>
                                <p:cTn id="16" presetID="26" presetClass="emph" presetSubtype="0" repeatCount="indefinite" fill="hold" grpId="1" nodeType="withEffect">
                                  <p:stCondLst>
                                    <p:cond delay="0"/>
                                  </p:stCondLst>
                                  <p:childTnLst>
                                    <p:animEffect transition="out" filter="fade">
                                      <p:cBhvr>
                                        <p:cTn id="17" dur="1500" tmFilter="0, 0; .2, .5; .8, .5; 1, 0"/>
                                        <p:tgtEl>
                                          <p:spTgt spid="32"/>
                                        </p:tgtEl>
                                      </p:cBhvr>
                                    </p:animEffect>
                                    <p:animScale>
                                      <p:cBhvr>
                                        <p:cTn id="18" dur="750" autoRev="1" fill="hold"/>
                                        <p:tgtEl>
                                          <p:spTgt spid="32"/>
                                        </p:tgtEl>
                                      </p:cBhvr>
                                      <p:by x="105000" y="105000"/>
                                    </p:animScale>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grpId="2" nodeType="clickEffect">
                                  <p:stCondLst>
                                    <p:cond delay="0"/>
                                  </p:stCondLst>
                                  <p:childTnLst>
                                    <p:animEffect transition="out" filter="fade">
                                      <p:cBhvr>
                                        <p:cTn id="22" dur="500"/>
                                        <p:tgtEl>
                                          <p:spTgt spid="32"/>
                                        </p:tgtEl>
                                      </p:cBhvr>
                                    </p:animEffect>
                                    <p:set>
                                      <p:cBhvr>
                                        <p:cTn id="23" dur="1" fill="hold">
                                          <p:stCondLst>
                                            <p:cond delay="499"/>
                                          </p:stCondLst>
                                        </p:cTn>
                                        <p:tgtEl>
                                          <p:spTgt spid="32"/>
                                        </p:tgtEl>
                                        <p:attrNameLst>
                                          <p:attrName>style.visibility</p:attrName>
                                        </p:attrNameLst>
                                      </p:cBhvr>
                                      <p:to>
                                        <p:strVal val="hidden"/>
                                      </p:to>
                                    </p:set>
                                  </p:childTnLst>
                                </p:cTn>
                              </p:par>
                            </p:childTnLst>
                          </p:cTn>
                        </p:par>
                        <p:par>
                          <p:cTn id="24" fill="hold">
                            <p:stCondLst>
                              <p:cond delay="500"/>
                            </p:stCondLst>
                            <p:childTnLst>
                              <p:par>
                                <p:cTn id="25" presetID="42" presetClass="path" presetSubtype="0" accel="50000" decel="50000" fill="hold" nodeType="afterEffect">
                                  <p:stCondLst>
                                    <p:cond delay="0"/>
                                  </p:stCondLst>
                                  <p:childTnLst>
                                    <p:animMotion origin="layout" path="M 1.45833E-6 -4.07407E-6 L -0.00208 0.53565 " pathEditMode="relative" rAng="0" ptsTypes="AA">
                                      <p:cBhvr>
                                        <p:cTn id="26" dur="2000" fill="hold"/>
                                        <p:tgtEl>
                                          <p:spTgt spid="44"/>
                                        </p:tgtEl>
                                        <p:attrNameLst>
                                          <p:attrName>ppt_x</p:attrName>
                                          <p:attrName>ppt_y</p:attrName>
                                        </p:attrNameLst>
                                      </p:cBhvr>
                                      <p:rCtr x="-104" y="26782"/>
                                    </p:animMotion>
                                  </p:childTnLst>
                                </p:cTn>
                              </p:par>
                            </p:childTnLst>
                          </p:cTn>
                        </p:par>
                        <p:par>
                          <p:cTn id="27" fill="hold">
                            <p:stCondLst>
                              <p:cond delay="2500"/>
                            </p:stCondLst>
                            <p:childTnLst>
                              <p:par>
                                <p:cTn id="28" presetID="10" presetClass="entr" presetSubtype="0" fill="hold" grpId="0" nodeType="afterEffect">
                                  <p:stCondLst>
                                    <p:cond delay="0"/>
                                  </p:stCondLst>
                                  <p:childTnLst>
                                    <p:set>
                                      <p:cBhvr>
                                        <p:cTn id="29" dur="1" fill="hold">
                                          <p:stCondLst>
                                            <p:cond delay="0"/>
                                          </p:stCondLst>
                                        </p:cTn>
                                        <p:tgtEl>
                                          <p:spTgt spid="31"/>
                                        </p:tgtEl>
                                        <p:attrNameLst>
                                          <p:attrName>style.visibility</p:attrName>
                                        </p:attrNameLst>
                                      </p:cBhvr>
                                      <p:to>
                                        <p:strVal val="visible"/>
                                      </p:to>
                                    </p:set>
                                    <p:animEffect transition="in" filter="fade">
                                      <p:cBhvr>
                                        <p:cTn id="30" dur="500"/>
                                        <p:tgtEl>
                                          <p:spTgt spid="31"/>
                                        </p:tgtEl>
                                      </p:cBhvr>
                                    </p:animEffect>
                                  </p:childTnLst>
                                </p:cTn>
                              </p:par>
                              <p:par>
                                <p:cTn id="31" presetID="26" presetClass="emph" presetSubtype="0" repeatCount="indefinite" fill="hold" grpId="1" nodeType="withEffect">
                                  <p:stCondLst>
                                    <p:cond delay="0"/>
                                  </p:stCondLst>
                                  <p:childTnLst>
                                    <p:animEffect transition="out" filter="fade">
                                      <p:cBhvr>
                                        <p:cTn id="32" dur="1500" tmFilter="0, 0; .2, .5; .8, .5; 1, 0"/>
                                        <p:tgtEl>
                                          <p:spTgt spid="31"/>
                                        </p:tgtEl>
                                      </p:cBhvr>
                                    </p:animEffect>
                                    <p:animScale>
                                      <p:cBhvr>
                                        <p:cTn id="33" dur="750" autoRev="1" fill="hold"/>
                                        <p:tgtEl>
                                          <p:spTgt spid="3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1" grpId="1"/>
      <p:bldP spid="32" grpId="0"/>
      <p:bldP spid="32" grpId="1"/>
      <p:bldP spid="32" grpId="2"/>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5F99F0-AEF8-E311-8EC6-5C5DF3D35FEA}"/>
            </a:ext>
          </a:extLst>
        </p:cNvPr>
        <p:cNvGrpSpPr/>
        <p:nvPr/>
      </p:nvGrpSpPr>
      <p:grpSpPr>
        <a:xfrm>
          <a:off x="0" y="0"/>
          <a:ext cx="0" cy="0"/>
          <a:chOff x="0" y="0"/>
          <a:chExt cx="0" cy="0"/>
        </a:xfrm>
      </p:grpSpPr>
      <p:sp>
        <p:nvSpPr>
          <p:cNvPr id="7" name="Rechthoek 6">
            <a:extLst>
              <a:ext uri="{FF2B5EF4-FFF2-40B4-BE49-F238E27FC236}">
                <a16:creationId xmlns:a16="http://schemas.microsoft.com/office/drawing/2014/main" id="{934B39A5-1A20-55AA-A2DC-6AA028901C82}"/>
              </a:ext>
            </a:extLst>
          </p:cNvPr>
          <p:cNvSpPr/>
          <p:nvPr/>
        </p:nvSpPr>
        <p:spPr>
          <a:xfrm>
            <a:off x="-205550" y="4696791"/>
            <a:ext cx="12603102" cy="1908629"/>
          </a:xfrm>
          <a:prstGeom prst="rect">
            <a:avLst/>
          </a:prstGeom>
          <a:solidFill>
            <a:schemeClr val="accent2">
              <a:lumMod val="60000"/>
              <a:lumOff val="40000"/>
              <a:alpha val="41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3" name="Graphic 2" descr="Radiomicrofoon met effen opvulling">
            <a:extLst>
              <a:ext uri="{FF2B5EF4-FFF2-40B4-BE49-F238E27FC236}">
                <a16:creationId xmlns:a16="http://schemas.microsoft.com/office/drawing/2014/main" id="{19636E01-9707-F0E2-5591-E201A373E52A}"/>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7421944" y="5206212"/>
            <a:ext cx="889788" cy="889788"/>
          </a:xfrm>
          <a:prstGeom prst="rect">
            <a:avLst/>
          </a:prstGeom>
          <a:effectLst>
            <a:outerShdw blurRad="50800" dist="38100" dir="2700000" algn="tl" rotWithShape="0">
              <a:prstClr val="black">
                <a:alpha val="40000"/>
              </a:prstClr>
            </a:outerShdw>
          </a:effectLst>
        </p:spPr>
      </p:pic>
      <p:pic>
        <p:nvPicPr>
          <p:cNvPr id="4" name="Graphic 3" descr="Volume met effen opvulling">
            <a:extLst>
              <a:ext uri="{FF2B5EF4-FFF2-40B4-BE49-F238E27FC236}">
                <a16:creationId xmlns:a16="http://schemas.microsoft.com/office/drawing/2014/main" id="{1F12DF12-7F09-BC36-FB7E-843678A98081}"/>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5394265" y="4949371"/>
            <a:ext cx="1403470" cy="1403470"/>
          </a:xfrm>
          <a:prstGeom prst="rect">
            <a:avLst/>
          </a:prstGeom>
          <a:effectLst>
            <a:outerShdw blurRad="50800" dist="38100" dir="2700000" algn="tl" rotWithShape="0">
              <a:prstClr val="black">
                <a:alpha val="40000"/>
              </a:prstClr>
            </a:outerShdw>
          </a:effectLst>
        </p:spPr>
      </p:pic>
      <p:pic>
        <p:nvPicPr>
          <p:cNvPr id="8" name="Graphic 7" descr="Dobbelsteen met effen opvulling">
            <a:extLst>
              <a:ext uri="{FF2B5EF4-FFF2-40B4-BE49-F238E27FC236}">
                <a16:creationId xmlns:a16="http://schemas.microsoft.com/office/drawing/2014/main" id="{8EE86FFC-DDA8-A45C-F66C-6429A996ABDE}"/>
              </a:ext>
            </a:extLst>
          </p:cNvPr>
          <p:cNvPicPr>
            <a:picLocks noChangeAspect="1"/>
          </p:cNvPicPr>
          <p:nvPr/>
        </p:nvPicPr>
        <p:blipFill>
          <a:blip r:embed="rId10">
            <a:extLst>
              <a:ext uri="{96DAC541-7B7A-43D3-8B79-37D633B846F1}">
                <asvg:svgBlip xmlns:asvg="http://schemas.microsoft.com/office/drawing/2016/SVG/main" r:embed="rId11"/>
              </a:ext>
            </a:extLst>
          </a:blip>
          <a:srcRect/>
          <a:stretch/>
        </p:blipFill>
        <p:spPr>
          <a:xfrm>
            <a:off x="10963620" y="5206212"/>
            <a:ext cx="889788" cy="889788"/>
          </a:xfrm>
          <a:prstGeom prst="rect">
            <a:avLst/>
          </a:prstGeom>
          <a:effectLst>
            <a:outerShdw blurRad="50800" dist="38100" dir="2700000" algn="tl" rotWithShape="0">
              <a:prstClr val="black">
                <a:alpha val="40000"/>
              </a:prstClr>
            </a:outerShdw>
          </a:effectLst>
        </p:spPr>
      </p:pic>
      <p:pic>
        <p:nvPicPr>
          <p:cNvPr id="10" name="Graphic 9" descr="Verward persoon met effen opvulling">
            <a:extLst>
              <a:ext uri="{FF2B5EF4-FFF2-40B4-BE49-F238E27FC236}">
                <a16:creationId xmlns:a16="http://schemas.microsoft.com/office/drawing/2014/main" id="{F4B48DBF-09A2-E842-AACB-5B73AB6A01EC}"/>
              </a:ext>
            </a:extLst>
          </p:cNvPr>
          <p:cNvPicPr>
            <a:picLocks noChangeAspect="1"/>
          </p:cNvPicPr>
          <p:nvPr/>
        </p:nvPicPr>
        <p:blipFill>
          <a:blip r:embed="rId12">
            <a:extLst>
              <a:ext uri="{96DAC541-7B7A-43D3-8B79-37D633B846F1}">
                <asvg:svgBlip xmlns:asvg="http://schemas.microsoft.com/office/drawing/2016/SVG/main" r:embed="rId13"/>
              </a:ext>
            </a:extLst>
          </a:blip>
          <a:srcRect/>
          <a:stretch/>
        </p:blipFill>
        <p:spPr>
          <a:xfrm>
            <a:off x="9192782" y="5206212"/>
            <a:ext cx="889788" cy="889788"/>
          </a:xfrm>
          <a:prstGeom prst="rect">
            <a:avLst/>
          </a:prstGeom>
          <a:effectLst>
            <a:outerShdw blurRad="50800" dist="38100" dir="2700000" algn="tl" rotWithShape="0">
              <a:prstClr val="black">
                <a:alpha val="40000"/>
              </a:prstClr>
            </a:outerShdw>
          </a:effectLst>
        </p:spPr>
      </p:pic>
      <p:pic>
        <p:nvPicPr>
          <p:cNvPr id="11" name="Graphic 10" descr="Hersenen met effen opvulling">
            <a:extLst>
              <a:ext uri="{FF2B5EF4-FFF2-40B4-BE49-F238E27FC236}">
                <a16:creationId xmlns:a16="http://schemas.microsoft.com/office/drawing/2014/main" id="{3A822921-F6CC-44F5-8680-6D6C7E2FFFC4}"/>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3875899" y="5206212"/>
            <a:ext cx="889788" cy="889788"/>
          </a:xfrm>
          <a:prstGeom prst="rect">
            <a:avLst/>
          </a:prstGeom>
          <a:effectLst>
            <a:outerShdw blurRad="50800" dist="38100" dir="2700000" algn="tl" rotWithShape="0">
              <a:prstClr val="black">
                <a:alpha val="40000"/>
              </a:prstClr>
            </a:outerShdw>
          </a:effectLst>
        </p:spPr>
      </p:pic>
      <p:pic>
        <p:nvPicPr>
          <p:cNvPr id="5" name="Graphic 4" descr="Vraagteken met effen opvulling">
            <a:extLst>
              <a:ext uri="{FF2B5EF4-FFF2-40B4-BE49-F238E27FC236}">
                <a16:creationId xmlns:a16="http://schemas.microsoft.com/office/drawing/2014/main" id="{60896529-F082-998D-2FCF-BEA196480C10}"/>
              </a:ext>
            </a:extLst>
          </p:cNvPr>
          <p:cNvPicPr>
            <a:picLocks noChangeAspect="1"/>
          </p:cNvPicPr>
          <p:nvPr/>
        </p:nvPicPr>
        <p:blipFill>
          <a:blip r:embed="rId16">
            <a:extLst>
              <a:ext uri="{96DAC541-7B7A-43D3-8B79-37D633B846F1}">
                <asvg:svgBlip xmlns:asvg="http://schemas.microsoft.com/office/drawing/2016/SVG/main" r:embed="rId17"/>
              </a:ext>
            </a:extLst>
          </a:blip>
          <a:srcRect/>
          <a:stretch/>
        </p:blipFill>
        <p:spPr>
          <a:xfrm>
            <a:off x="12734458" y="5206212"/>
            <a:ext cx="889788" cy="889788"/>
          </a:xfrm>
          <a:prstGeom prst="rect">
            <a:avLst/>
          </a:prstGeom>
          <a:effectLst>
            <a:outerShdw blurRad="50800" dist="38100" dir="2700000" algn="tl" rotWithShape="0">
              <a:prstClr val="black">
                <a:alpha val="40000"/>
              </a:prstClr>
            </a:outerShdw>
          </a:effectLst>
        </p:spPr>
      </p:pic>
      <p:sp>
        <p:nvSpPr>
          <p:cNvPr id="6" name="Gelijkbenige driehoek 5">
            <a:extLst>
              <a:ext uri="{FF2B5EF4-FFF2-40B4-BE49-F238E27FC236}">
                <a16:creationId xmlns:a16="http://schemas.microsoft.com/office/drawing/2014/main" id="{721E38CD-3F71-1946-974A-83A106F4C041}"/>
              </a:ext>
            </a:extLst>
          </p:cNvPr>
          <p:cNvSpPr/>
          <p:nvPr/>
        </p:nvSpPr>
        <p:spPr>
          <a:xfrm>
            <a:off x="5565648" y="6352841"/>
            <a:ext cx="1060704" cy="505081"/>
          </a:xfrm>
          <a:prstGeom prst="triangl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grpSp>
        <p:nvGrpSpPr>
          <p:cNvPr id="19" name="Groep 18">
            <a:extLst>
              <a:ext uri="{FF2B5EF4-FFF2-40B4-BE49-F238E27FC236}">
                <a16:creationId xmlns:a16="http://schemas.microsoft.com/office/drawing/2014/main" id="{4F535377-DD25-31D9-88A4-C6AA4879F757}"/>
              </a:ext>
            </a:extLst>
          </p:cNvPr>
          <p:cNvGrpSpPr/>
          <p:nvPr/>
        </p:nvGrpSpPr>
        <p:grpSpPr>
          <a:xfrm>
            <a:off x="-6400446" y="-1666171"/>
            <a:ext cx="6209196" cy="5361871"/>
            <a:chOff x="-6400446" y="-1666171"/>
            <a:chExt cx="6209196" cy="5361871"/>
          </a:xfrm>
        </p:grpSpPr>
        <p:sp>
          <p:nvSpPr>
            <p:cNvPr id="20" name="Rechthoek 19">
              <a:extLst>
                <a:ext uri="{FF2B5EF4-FFF2-40B4-BE49-F238E27FC236}">
                  <a16:creationId xmlns:a16="http://schemas.microsoft.com/office/drawing/2014/main" id="{9D6A2A5D-198C-1D51-7C38-E294FF68021F}"/>
                </a:ext>
              </a:extLst>
            </p:cNvPr>
            <p:cNvSpPr/>
            <p:nvPr/>
          </p:nvSpPr>
          <p:spPr>
            <a:xfrm>
              <a:off x="-6400446" y="-1666171"/>
              <a:ext cx="6202300" cy="5361871"/>
            </a:xfrm>
            <a:prstGeom prst="rect">
              <a:avLst/>
            </a:prstGeom>
            <a:solidFill>
              <a:schemeClr val="accent2">
                <a:lumMod val="60000"/>
                <a:lumOff val="40000"/>
                <a:alpha val="70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1" name="Rechthoek 20">
              <a:extLst>
                <a:ext uri="{FF2B5EF4-FFF2-40B4-BE49-F238E27FC236}">
                  <a16:creationId xmlns:a16="http://schemas.microsoft.com/office/drawing/2014/main" id="{DD62D746-6C02-0B4F-6F11-A39288857370}"/>
                </a:ext>
              </a:extLst>
            </p:cNvPr>
            <p:cNvSpPr/>
            <p:nvPr/>
          </p:nvSpPr>
          <p:spPr>
            <a:xfrm>
              <a:off x="-6393550" y="494506"/>
              <a:ext cx="6202300" cy="1236824"/>
            </a:xfrm>
            <a:prstGeom prst="rect">
              <a:avLst/>
            </a:prstGeom>
            <a:solidFill>
              <a:schemeClr val="bg1">
                <a:lumMod val="50000"/>
                <a:alpha val="50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2" name="Tekstvak 21">
              <a:extLst>
                <a:ext uri="{FF2B5EF4-FFF2-40B4-BE49-F238E27FC236}">
                  <a16:creationId xmlns:a16="http://schemas.microsoft.com/office/drawing/2014/main" id="{0F82A133-1E82-363C-370E-BB319164F6D6}"/>
                </a:ext>
              </a:extLst>
            </p:cNvPr>
            <p:cNvSpPr txBox="1"/>
            <p:nvPr/>
          </p:nvSpPr>
          <p:spPr>
            <a:xfrm>
              <a:off x="-4932916" y="758620"/>
              <a:ext cx="3267241" cy="707886"/>
            </a:xfrm>
            <a:prstGeom prst="rect">
              <a:avLst/>
            </a:prstGeom>
            <a:noFill/>
          </p:spPr>
          <p:txBody>
            <a:bodyPr wrap="none" rtlCol="0">
              <a:spAutoFit/>
            </a:bodyPr>
            <a:lstStyle/>
            <a:p>
              <a:pPr algn="ctr"/>
              <a:r>
                <a:rPr lang="nl-NL" sz="4000" dirty="0">
                  <a:solidFill>
                    <a:schemeClr val="bg1"/>
                  </a:solidFill>
                  <a:effectLst>
                    <a:outerShdw blurRad="50800" dist="38100" dir="2700000" algn="tl" rotWithShape="0">
                      <a:prstClr val="black">
                        <a:alpha val="40000"/>
                      </a:prstClr>
                    </a:outerShdw>
                  </a:effectLst>
                </a:rPr>
                <a:t>Muziekronde</a:t>
              </a:r>
            </a:p>
          </p:txBody>
        </p:sp>
        <p:sp>
          <p:nvSpPr>
            <p:cNvPr id="23" name="Tekstvak 22">
              <a:extLst>
                <a:ext uri="{FF2B5EF4-FFF2-40B4-BE49-F238E27FC236}">
                  <a16:creationId xmlns:a16="http://schemas.microsoft.com/office/drawing/2014/main" id="{0C306AAB-DB64-3950-9EB0-4EEE7110CD16}"/>
                </a:ext>
              </a:extLst>
            </p:cNvPr>
            <p:cNvSpPr txBox="1"/>
            <p:nvPr/>
          </p:nvSpPr>
          <p:spPr>
            <a:xfrm>
              <a:off x="-6255695" y="2052250"/>
              <a:ext cx="5912796" cy="954107"/>
            </a:xfrm>
            <a:prstGeom prst="rect">
              <a:avLst/>
            </a:prstGeom>
            <a:noFill/>
          </p:spPr>
          <p:txBody>
            <a:bodyPr wrap="square" rtlCol="0">
              <a:spAutoFit/>
            </a:bodyPr>
            <a:lstStyle/>
            <a:p>
              <a:pPr algn="ctr"/>
              <a:r>
                <a:rPr lang="nl-NL" sz="2800" dirty="0">
                  <a:solidFill>
                    <a:schemeClr val="bg1"/>
                  </a:solidFill>
                  <a:latin typeface="Congenial" panose="02000503040000020004" pitchFamily="2" charset="0"/>
                </a:rPr>
                <a:t>Geef de titel van het nummer + de naam van de artiest</a:t>
              </a:r>
            </a:p>
          </p:txBody>
        </p:sp>
      </p:grpSp>
      <p:sp>
        <p:nvSpPr>
          <p:cNvPr id="24" name="Tekstvak 23">
            <a:extLst>
              <a:ext uri="{FF2B5EF4-FFF2-40B4-BE49-F238E27FC236}">
                <a16:creationId xmlns:a16="http://schemas.microsoft.com/office/drawing/2014/main" id="{3AD5C68A-36B8-5C49-7C1E-A3F03A036B0C}"/>
              </a:ext>
            </a:extLst>
          </p:cNvPr>
          <p:cNvSpPr txBox="1"/>
          <p:nvPr/>
        </p:nvSpPr>
        <p:spPr>
          <a:xfrm>
            <a:off x="489816" y="3958195"/>
            <a:ext cx="7670690" cy="578882"/>
          </a:xfrm>
          <a:prstGeom prst="roundRect">
            <a:avLst/>
          </a:prstGeom>
          <a:noFill/>
        </p:spPr>
        <p:txBody>
          <a:bodyPr wrap="none" rtlCol="0">
            <a:spAutoFit/>
          </a:bodyPr>
          <a:lstStyle/>
          <a:p>
            <a:pPr algn="ctr"/>
            <a:r>
              <a:rPr lang="nl-NL" sz="2800" dirty="0">
                <a:ln w="2540">
                  <a:solidFill>
                    <a:schemeClr val="tx1"/>
                  </a:solidFill>
                </a:ln>
                <a:solidFill>
                  <a:schemeClr val="bg1"/>
                </a:solidFill>
                <a:effectLst>
                  <a:outerShdw blurRad="50800" dist="38100" dir="2700000" algn="tl" rotWithShape="0">
                    <a:prstClr val="black">
                      <a:alpha val="40000"/>
                    </a:prstClr>
                  </a:outerShdw>
                </a:effectLst>
              </a:rPr>
              <a:t>Klik op de </a:t>
            </a:r>
            <a:r>
              <a:rPr lang="nl-NL" sz="2800" dirty="0" err="1">
                <a:ln w="2540">
                  <a:solidFill>
                    <a:schemeClr val="tx1"/>
                  </a:solidFill>
                </a:ln>
                <a:solidFill>
                  <a:schemeClr val="bg1"/>
                </a:solidFill>
                <a:effectLst>
                  <a:outerShdw blurRad="50800" dist="38100" dir="2700000" algn="tl" rotWithShape="0">
                    <a:prstClr val="black">
                      <a:alpha val="40000"/>
                    </a:prstClr>
                  </a:outerShdw>
                </a:effectLst>
              </a:rPr>
              <a:t>spatie-balk</a:t>
            </a:r>
            <a:r>
              <a:rPr lang="nl-NL" sz="2800" dirty="0">
                <a:ln w="2540">
                  <a:solidFill>
                    <a:schemeClr val="tx1"/>
                  </a:solidFill>
                </a:ln>
                <a:solidFill>
                  <a:schemeClr val="bg1"/>
                </a:solidFill>
                <a:effectLst>
                  <a:outerShdw blurRad="50800" dist="38100" dir="2700000" algn="tl" rotWithShape="0">
                    <a:prstClr val="black">
                      <a:alpha val="40000"/>
                    </a:prstClr>
                  </a:outerShdw>
                </a:effectLst>
              </a:rPr>
              <a:t> voor de volgende vraag</a:t>
            </a:r>
          </a:p>
        </p:txBody>
      </p:sp>
      <p:sp>
        <p:nvSpPr>
          <p:cNvPr id="25" name="Tekstvak 24">
            <a:extLst>
              <a:ext uri="{FF2B5EF4-FFF2-40B4-BE49-F238E27FC236}">
                <a16:creationId xmlns:a16="http://schemas.microsoft.com/office/drawing/2014/main" id="{92F08B4E-3664-1EFB-2316-F299E0223E4D}"/>
              </a:ext>
            </a:extLst>
          </p:cNvPr>
          <p:cNvSpPr txBox="1"/>
          <p:nvPr/>
        </p:nvSpPr>
        <p:spPr>
          <a:xfrm>
            <a:off x="965107" y="3958195"/>
            <a:ext cx="6720109" cy="578882"/>
          </a:xfrm>
          <a:prstGeom prst="roundRect">
            <a:avLst/>
          </a:prstGeom>
          <a:noFill/>
        </p:spPr>
        <p:txBody>
          <a:bodyPr wrap="none" rtlCol="0">
            <a:spAutoFit/>
          </a:bodyPr>
          <a:lstStyle/>
          <a:p>
            <a:pPr algn="ctr"/>
            <a:r>
              <a:rPr lang="nl-NL" sz="2800" dirty="0">
                <a:ln w="2540">
                  <a:solidFill>
                    <a:schemeClr val="tx1"/>
                  </a:solidFill>
                </a:ln>
                <a:solidFill>
                  <a:schemeClr val="bg1"/>
                </a:solidFill>
                <a:effectLst>
                  <a:outerShdw blurRad="50800" dist="38100" dir="2700000" algn="tl" rotWithShape="0">
                    <a:prstClr val="black">
                      <a:alpha val="40000"/>
                    </a:prstClr>
                  </a:outerShdw>
                </a:effectLst>
              </a:rPr>
              <a:t>Klik op de spatiebalk voor het antwoord</a:t>
            </a:r>
          </a:p>
        </p:txBody>
      </p:sp>
      <p:sp>
        <p:nvSpPr>
          <p:cNvPr id="26" name="Tekstvak 25">
            <a:extLst>
              <a:ext uri="{FF2B5EF4-FFF2-40B4-BE49-F238E27FC236}">
                <a16:creationId xmlns:a16="http://schemas.microsoft.com/office/drawing/2014/main" id="{E2C3B30C-60D4-C2D4-DCBA-4D0E493BB4B0}"/>
              </a:ext>
            </a:extLst>
          </p:cNvPr>
          <p:cNvSpPr txBox="1"/>
          <p:nvPr/>
        </p:nvSpPr>
        <p:spPr>
          <a:xfrm>
            <a:off x="198872" y="3958195"/>
            <a:ext cx="8252579" cy="578882"/>
          </a:xfrm>
          <a:prstGeom prst="roundRect">
            <a:avLst/>
          </a:prstGeom>
          <a:noFill/>
        </p:spPr>
        <p:txBody>
          <a:bodyPr wrap="none" rtlCol="0">
            <a:spAutoFit/>
          </a:bodyPr>
          <a:lstStyle/>
          <a:p>
            <a:pPr algn="ctr"/>
            <a:r>
              <a:rPr lang="nl-NL" sz="2800" dirty="0">
                <a:ln w="2540">
                  <a:solidFill>
                    <a:schemeClr val="tx1"/>
                  </a:solidFill>
                </a:ln>
                <a:solidFill>
                  <a:schemeClr val="bg1"/>
                </a:solidFill>
                <a:effectLst>
                  <a:outerShdw blurRad="50800" dist="38100" dir="2700000" algn="tl" rotWithShape="0">
                    <a:prstClr val="black">
                      <a:alpha val="40000"/>
                    </a:prstClr>
                  </a:outerShdw>
                </a:effectLst>
              </a:rPr>
              <a:t>Klik op de spatiebalk om het nummer af te spelen</a:t>
            </a:r>
          </a:p>
        </p:txBody>
      </p:sp>
      <p:grpSp>
        <p:nvGrpSpPr>
          <p:cNvPr id="41" name="Groep 40">
            <a:extLst>
              <a:ext uri="{FF2B5EF4-FFF2-40B4-BE49-F238E27FC236}">
                <a16:creationId xmlns:a16="http://schemas.microsoft.com/office/drawing/2014/main" id="{3D4A7B9E-4441-D25D-08A7-4E549EF28BA2}"/>
              </a:ext>
            </a:extLst>
          </p:cNvPr>
          <p:cNvGrpSpPr/>
          <p:nvPr/>
        </p:nvGrpSpPr>
        <p:grpSpPr>
          <a:xfrm>
            <a:off x="7242629" y="-4648200"/>
            <a:ext cx="5154923" cy="5511800"/>
            <a:chOff x="7658100" y="-4648200"/>
            <a:chExt cx="4739452" cy="5511800"/>
          </a:xfrm>
        </p:grpSpPr>
        <p:grpSp>
          <p:nvGrpSpPr>
            <p:cNvPr id="42" name="Groep 41">
              <a:extLst>
                <a:ext uri="{FF2B5EF4-FFF2-40B4-BE49-F238E27FC236}">
                  <a16:creationId xmlns:a16="http://schemas.microsoft.com/office/drawing/2014/main" id="{898DD16C-A8E8-D201-B18A-A0C5DB58D1B9}"/>
                </a:ext>
              </a:extLst>
            </p:cNvPr>
            <p:cNvGrpSpPr/>
            <p:nvPr/>
          </p:nvGrpSpPr>
          <p:grpSpPr>
            <a:xfrm>
              <a:off x="7658100" y="-4648200"/>
              <a:ext cx="4739452" cy="5511800"/>
              <a:chOff x="7658100" y="-4648200"/>
              <a:chExt cx="4739452" cy="5511800"/>
            </a:xfrm>
          </p:grpSpPr>
          <p:grpSp>
            <p:nvGrpSpPr>
              <p:cNvPr id="46" name="Groep 45">
                <a:extLst>
                  <a:ext uri="{FF2B5EF4-FFF2-40B4-BE49-F238E27FC236}">
                    <a16:creationId xmlns:a16="http://schemas.microsoft.com/office/drawing/2014/main" id="{33EFAE4B-709C-44FB-120D-D4A1D33BF23F}"/>
                  </a:ext>
                </a:extLst>
              </p:cNvPr>
              <p:cNvGrpSpPr/>
              <p:nvPr/>
            </p:nvGrpSpPr>
            <p:grpSpPr>
              <a:xfrm>
                <a:off x="7658100" y="-4648200"/>
                <a:ext cx="4739452" cy="5511800"/>
                <a:chOff x="7658100" y="-4648200"/>
                <a:chExt cx="4739452" cy="5511800"/>
              </a:xfrm>
              <a:effectLst>
                <a:outerShdw blurRad="50800" dist="38100" dir="2700000" algn="tl" rotWithShape="0">
                  <a:prstClr val="black">
                    <a:alpha val="40000"/>
                  </a:prstClr>
                </a:outerShdw>
              </a:effectLst>
            </p:grpSpPr>
            <p:sp>
              <p:nvSpPr>
                <p:cNvPr id="48" name="Rechthoek: afgeronde hoeken 14">
                  <a:extLst>
                    <a:ext uri="{FF2B5EF4-FFF2-40B4-BE49-F238E27FC236}">
                      <a16:creationId xmlns:a16="http://schemas.microsoft.com/office/drawing/2014/main" id="{6A6B3F76-CABB-8B6B-B1A6-B47F5A9CF3F2}"/>
                    </a:ext>
                  </a:extLst>
                </p:cNvPr>
                <p:cNvSpPr/>
                <p:nvPr/>
              </p:nvSpPr>
              <p:spPr>
                <a:xfrm rot="10800000">
                  <a:off x="11013993" y="0"/>
                  <a:ext cx="914400" cy="863600"/>
                </a:xfrm>
                <a:prstGeom prst="round2SameRect">
                  <a:avLst/>
                </a:prstGeom>
                <a:solidFill>
                  <a:schemeClr val="accent2">
                    <a:lumMod val="50000"/>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nchorCtr="1"/>
                <a:lstStyle/>
                <a:p>
                  <a:pPr algn="ctr"/>
                  <a:endParaRPr lang="nl-NL" dirty="0"/>
                </a:p>
              </p:txBody>
            </p:sp>
            <p:sp>
              <p:nvSpPr>
                <p:cNvPr id="49" name="Rechthoek: afgeronde hoeken 48">
                  <a:extLst>
                    <a:ext uri="{FF2B5EF4-FFF2-40B4-BE49-F238E27FC236}">
                      <a16:creationId xmlns:a16="http://schemas.microsoft.com/office/drawing/2014/main" id="{D715F904-F43B-D20C-8FC2-26E47463B5CF}"/>
                    </a:ext>
                  </a:extLst>
                </p:cNvPr>
                <p:cNvSpPr/>
                <p:nvPr/>
              </p:nvSpPr>
              <p:spPr>
                <a:xfrm>
                  <a:off x="7658100" y="-4648200"/>
                  <a:ext cx="4739452" cy="4651173"/>
                </a:xfrm>
                <a:prstGeom prst="roundRect">
                  <a:avLst>
                    <a:gd name="adj" fmla="val 9819"/>
                  </a:avLst>
                </a:prstGeom>
                <a:solidFill>
                  <a:schemeClr val="accent2">
                    <a:lumMod val="50000"/>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bIns="180000" numCol="2" spcCol="216000" rtlCol="0" anchor="b" anchorCtr="0"/>
                <a:lstStyle/>
                <a:p>
                  <a:endParaRPr lang="nl-NL" dirty="0">
                    <a:effectLst>
                      <a:outerShdw blurRad="50800" dist="38100" dir="2700000" algn="tl" rotWithShape="0">
                        <a:prstClr val="black">
                          <a:alpha val="40000"/>
                        </a:prstClr>
                      </a:outerShdw>
                    </a:effectLst>
                  </a:endParaRPr>
                </a:p>
                <a:p>
                  <a:endParaRPr lang="nl-NL" dirty="0">
                    <a:effectLst>
                      <a:outerShdw blurRad="50800" dist="38100" dir="2700000" algn="tl" rotWithShape="0">
                        <a:prstClr val="black">
                          <a:alpha val="40000"/>
                        </a:prstClr>
                      </a:outerShdw>
                    </a:effectLst>
                  </a:endParaRPr>
                </a:p>
                <a:p>
                  <a:endParaRPr lang="nl-NL" dirty="0">
                    <a:effectLst>
                      <a:outerShdw blurRad="50800" dist="38100" dir="2700000" algn="tl" rotWithShape="0">
                        <a:prstClr val="black">
                          <a:alpha val="40000"/>
                        </a:prstClr>
                      </a:outerShdw>
                    </a:effectLst>
                  </a:endParaRPr>
                </a:p>
                <a:p>
                  <a:endParaRPr lang="nl-NL" dirty="0">
                    <a:effectLst>
                      <a:outerShdw blurRad="50800" dist="38100" dir="2700000" algn="tl" rotWithShape="0">
                        <a:prstClr val="black">
                          <a:alpha val="40000"/>
                        </a:prstClr>
                      </a:outerShdw>
                    </a:effectLst>
                  </a:endParaRPr>
                </a:p>
                <a:p>
                  <a:endParaRPr lang="nl-NL" dirty="0">
                    <a:effectLst>
                      <a:outerShdw blurRad="50800" dist="38100" dir="2700000" algn="tl" rotWithShape="0">
                        <a:prstClr val="black">
                          <a:alpha val="40000"/>
                        </a:prstClr>
                      </a:outerShdw>
                    </a:effectLst>
                  </a:endParaRPr>
                </a:p>
                <a:p>
                  <a:endParaRPr lang="nl-NL" dirty="0">
                    <a:effectLst>
                      <a:outerShdw blurRad="50800" dist="38100" dir="2700000" algn="tl" rotWithShape="0">
                        <a:prstClr val="black">
                          <a:alpha val="40000"/>
                        </a:prstClr>
                      </a:outerShdw>
                    </a:effectLst>
                  </a:endParaRPr>
                </a:p>
                <a:p>
                  <a:endParaRPr lang="nl-NL" dirty="0">
                    <a:effectLst>
                      <a:outerShdw blurRad="50800" dist="38100" dir="2700000" algn="tl" rotWithShape="0">
                        <a:prstClr val="black">
                          <a:alpha val="40000"/>
                        </a:prstClr>
                      </a:outerShdw>
                    </a:effectLst>
                  </a:endParaRPr>
                </a:p>
                <a:p>
                  <a:endParaRPr lang="nl-NL" dirty="0">
                    <a:effectLst>
                      <a:outerShdw blurRad="50800" dist="38100" dir="2700000" algn="tl" rotWithShape="0">
                        <a:prstClr val="black">
                          <a:alpha val="40000"/>
                        </a:prstClr>
                      </a:outerShdw>
                    </a:effectLst>
                  </a:endParaRPr>
                </a:p>
                <a:p>
                  <a:endParaRPr lang="nl-NL" dirty="0">
                    <a:effectLst>
                      <a:outerShdw blurRad="50800" dist="38100" dir="2700000" algn="tl" rotWithShape="0">
                        <a:prstClr val="black">
                          <a:alpha val="40000"/>
                        </a:prstClr>
                      </a:outerShdw>
                    </a:effectLst>
                  </a:endParaRPr>
                </a:p>
                <a:p>
                  <a:endParaRPr lang="nl-NL" dirty="0">
                    <a:effectLst>
                      <a:outerShdw blurRad="50800" dist="38100" dir="2700000" algn="tl" rotWithShape="0">
                        <a:prstClr val="black">
                          <a:alpha val="40000"/>
                        </a:prstClr>
                      </a:outerShdw>
                    </a:effectLst>
                  </a:endParaRPr>
                </a:p>
                <a:p>
                  <a:endParaRPr lang="nl-NL" dirty="0">
                    <a:effectLst>
                      <a:outerShdw blurRad="50800" dist="38100" dir="2700000" algn="tl" rotWithShape="0">
                        <a:prstClr val="black">
                          <a:alpha val="40000"/>
                        </a:prstClr>
                      </a:outerShdw>
                    </a:effectLst>
                  </a:endParaRPr>
                </a:p>
                <a:p>
                  <a:endParaRPr lang="nl-NL" dirty="0">
                    <a:effectLst>
                      <a:outerShdw blurRad="50800" dist="38100" dir="2700000" algn="tl" rotWithShape="0">
                        <a:prstClr val="black">
                          <a:alpha val="40000"/>
                        </a:prstClr>
                      </a:outerShdw>
                    </a:effectLst>
                  </a:endParaRPr>
                </a:p>
                <a:p>
                  <a:r>
                    <a:rPr lang="nl-NL" dirty="0">
                      <a:effectLst>
                        <a:outerShdw blurRad="50800" dist="38100" dir="2700000" algn="tl" rotWithShape="0">
                          <a:prstClr val="black">
                            <a:alpha val="40000"/>
                          </a:prstClr>
                        </a:outerShdw>
                      </a:effectLst>
                    </a:rPr>
                    <a:t>Artiest goed: </a:t>
                  </a:r>
                </a:p>
                <a:p>
                  <a:pPr marL="285750" indent="-285750">
                    <a:buFontTx/>
                    <a:buChar char="-"/>
                  </a:pPr>
                  <a:r>
                    <a:rPr lang="nl-NL" dirty="0">
                      <a:effectLst>
                        <a:outerShdw blurRad="50800" dist="38100" dir="2700000" algn="tl" rotWithShape="0">
                          <a:prstClr val="black">
                            <a:alpha val="40000"/>
                          </a:prstClr>
                        </a:outerShdw>
                      </a:effectLst>
                    </a:rPr>
                    <a:t>1 punt </a:t>
                  </a:r>
                </a:p>
                <a:p>
                  <a:pPr marL="285750" indent="-285750">
                    <a:buFontTx/>
                    <a:buChar char="-"/>
                  </a:pPr>
                  <a:r>
                    <a:rPr lang="nl-NL" dirty="0">
                      <a:effectLst>
                        <a:outerShdw blurRad="50800" dist="38100" dir="2700000" algn="tl" rotWithShape="0">
                          <a:prstClr val="black">
                            <a:alpha val="40000"/>
                          </a:prstClr>
                        </a:outerShdw>
                      </a:effectLst>
                    </a:rPr>
                    <a:t>2 slokken uitdelen</a:t>
                  </a:r>
                </a:p>
                <a:p>
                  <a:pPr marL="285750" indent="-285750">
                    <a:buFontTx/>
                    <a:buChar char="-"/>
                  </a:pPr>
                  <a:endParaRPr lang="nl-NL" dirty="0">
                    <a:effectLst>
                      <a:outerShdw blurRad="50800" dist="38100" dir="2700000" algn="tl" rotWithShape="0">
                        <a:prstClr val="black">
                          <a:alpha val="40000"/>
                        </a:prstClr>
                      </a:outerShdw>
                    </a:effectLst>
                  </a:endParaRPr>
                </a:p>
                <a:p>
                  <a:pPr marL="285750" indent="-285750">
                    <a:buFontTx/>
                    <a:buChar char="-"/>
                  </a:pPr>
                  <a:endParaRPr lang="nl-NL" dirty="0">
                    <a:effectLst>
                      <a:outerShdw blurRad="50800" dist="38100" dir="2700000" algn="tl" rotWithShape="0">
                        <a:prstClr val="black">
                          <a:alpha val="40000"/>
                        </a:prstClr>
                      </a:outerShdw>
                    </a:effectLst>
                  </a:endParaRPr>
                </a:p>
                <a:p>
                  <a:endParaRPr lang="nl-NL" dirty="0">
                    <a:effectLst>
                      <a:outerShdw blurRad="50800" dist="38100" dir="2700000" algn="tl" rotWithShape="0">
                        <a:prstClr val="black">
                          <a:alpha val="40000"/>
                        </a:prstClr>
                      </a:outerShdw>
                    </a:effectLst>
                  </a:endParaRPr>
                </a:p>
                <a:p>
                  <a:endParaRPr lang="nl-NL" dirty="0">
                    <a:effectLst>
                      <a:outerShdw blurRad="50800" dist="38100" dir="2700000" algn="tl" rotWithShape="0">
                        <a:prstClr val="black">
                          <a:alpha val="40000"/>
                        </a:prstClr>
                      </a:outerShdw>
                    </a:effectLst>
                  </a:endParaRPr>
                </a:p>
                <a:p>
                  <a:endParaRPr lang="nl-NL" dirty="0">
                    <a:effectLst>
                      <a:outerShdw blurRad="50800" dist="38100" dir="2700000" algn="tl" rotWithShape="0">
                        <a:prstClr val="black">
                          <a:alpha val="40000"/>
                        </a:prstClr>
                      </a:outerShdw>
                    </a:effectLst>
                  </a:endParaRPr>
                </a:p>
                <a:p>
                  <a:endParaRPr lang="nl-NL" dirty="0">
                    <a:effectLst>
                      <a:outerShdw blurRad="50800" dist="38100" dir="2700000" algn="tl" rotWithShape="0">
                        <a:prstClr val="black">
                          <a:alpha val="40000"/>
                        </a:prstClr>
                      </a:outerShdw>
                    </a:effectLst>
                  </a:endParaRPr>
                </a:p>
                <a:p>
                  <a:endParaRPr lang="nl-NL" dirty="0">
                    <a:effectLst>
                      <a:outerShdw blurRad="50800" dist="38100" dir="2700000" algn="tl" rotWithShape="0">
                        <a:prstClr val="black">
                          <a:alpha val="40000"/>
                        </a:prstClr>
                      </a:outerShdw>
                    </a:effectLst>
                  </a:endParaRPr>
                </a:p>
                <a:p>
                  <a:endParaRPr lang="nl-NL" dirty="0">
                    <a:effectLst>
                      <a:outerShdw blurRad="50800" dist="38100" dir="2700000" algn="tl" rotWithShape="0">
                        <a:prstClr val="black">
                          <a:alpha val="40000"/>
                        </a:prstClr>
                      </a:outerShdw>
                    </a:effectLst>
                  </a:endParaRPr>
                </a:p>
                <a:p>
                  <a:endParaRPr lang="nl-NL" dirty="0">
                    <a:effectLst>
                      <a:outerShdw blurRad="50800" dist="38100" dir="2700000" algn="tl" rotWithShape="0">
                        <a:prstClr val="black">
                          <a:alpha val="40000"/>
                        </a:prstClr>
                      </a:outerShdw>
                    </a:effectLst>
                  </a:endParaRPr>
                </a:p>
                <a:p>
                  <a:endParaRPr lang="nl-NL" dirty="0">
                    <a:effectLst>
                      <a:outerShdw blurRad="50800" dist="38100" dir="2700000" algn="tl" rotWithShape="0">
                        <a:prstClr val="black">
                          <a:alpha val="40000"/>
                        </a:prstClr>
                      </a:outerShdw>
                    </a:effectLst>
                  </a:endParaRPr>
                </a:p>
                <a:p>
                  <a:endParaRPr lang="nl-NL" dirty="0">
                    <a:effectLst>
                      <a:outerShdw blurRad="50800" dist="38100" dir="2700000" algn="tl" rotWithShape="0">
                        <a:prstClr val="black">
                          <a:alpha val="40000"/>
                        </a:prstClr>
                      </a:outerShdw>
                    </a:effectLst>
                  </a:endParaRPr>
                </a:p>
                <a:p>
                  <a:endParaRPr lang="nl-NL" dirty="0">
                    <a:effectLst>
                      <a:outerShdw blurRad="50800" dist="38100" dir="2700000" algn="tl" rotWithShape="0">
                        <a:prstClr val="black">
                          <a:alpha val="40000"/>
                        </a:prstClr>
                      </a:outerShdw>
                    </a:effectLst>
                  </a:endParaRPr>
                </a:p>
                <a:p>
                  <a:r>
                    <a:rPr lang="nl-NL" dirty="0">
                      <a:effectLst>
                        <a:outerShdw blurRad="50800" dist="38100" dir="2700000" algn="tl" rotWithShape="0">
                          <a:prstClr val="black">
                            <a:alpha val="40000"/>
                          </a:prstClr>
                        </a:outerShdw>
                      </a:effectLst>
                    </a:rPr>
                    <a:t>Nummer goed:</a:t>
                  </a:r>
                </a:p>
                <a:p>
                  <a:pPr marL="285750" indent="-285750">
                    <a:buFontTx/>
                    <a:buChar char="-"/>
                  </a:pPr>
                  <a:r>
                    <a:rPr lang="nl-NL" dirty="0">
                      <a:effectLst>
                        <a:outerShdw blurRad="50800" dist="38100" dir="2700000" algn="tl" rotWithShape="0">
                          <a:prstClr val="black">
                            <a:alpha val="40000"/>
                          </a:prstClr>
                        </a:outerShdw>
                      </a:effectLst>
                    </a:rPr>
                    <a:t>1 punt</a:t>
                  </a:r>
                </a:p>
                <a:p>
                  <a:pPr marL="285750" indent="-285750">
                    <a:buFontTx/>
                    <a:buChar char="-"/>
                  </a:pPr>
                  <a:r>
                    <a:rPr lang="nl-NL" dirty="0">
                      <a:effectLst>
                        <a:outerShdw blurRad="50800" dist="38100" dir="2700000" algn="tl" rotWithShape="0">
                          <a:prstClr val="black">
                            <a:alpha val="40000"/>
                          </a:prstClr>
                        </a:outerShdw>
                      </a:effectLst>
                    </a:rPr>
                    <a:t>2 slokken uitdelen</a:t>
                  </a:r>
                </a:p>
              </p:txBody>
            </p:sp>
          </p:grpSp>
          <p:pic>
            <p:nvPicPr>
              <p:cNvPr id="47" name="Graphic 46" descr="Klantbeoordeling met effen opvulling">
                <a:extLst>
                  <a:ext uri="{FF2B5EF4-FFF2-40B4-BE49-F238E27FC236}">
                    <a16:creationId xmlns:a16="http://schemas.microsoft.com/office/drawing/2014/main" id="{8ED83D7D-14BC-7FE3-F519-05097A2C8929}"/>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11098094" y="2972"/>
                <a:ext cx="746198" cy="746198"/>
              </a:xfrm>
              <a:prstGeom prst="rect">
                <a:avLst/>
              </a:prstGeom>
              <a:effectLst>
                <a:outerShdw blurRad="50800" dist="38100" dir="2700000" algn="tl" rotWithShape="0">
                  <a:prstClr val="black">
                    <a:alpha val="40000"/>
                  </a:prstClr>
                </a:outerShdw>
              </a:effectLst>
            </p:spPr>
          </p:pic>
        </p:grpSp>
        <p:sp>
          <p:nvSpPr>
            <p:cNvPr id="43" name="Rechthoek 42">
              <a:extLst>
                <a:ext uri="{FF2B5EF4-FFF2-40B4-BE49-F238E27FC236}">
                  <a16:creationId xmlns:a16="http://schemas.microsoft.com/office/drawing/2014/main" id="{2A2F613A-4FB5-A192-89B1-9AC862402861}"/>
                </a:ext>
              </a:extLst>
            </p:cNvPr>
            <p:cNvSpPr/>
            <p:nvPr/>
          </p:nvSpPr>
          <p:spPr>
            <a:xfrm>
              <a:off x="7658100" y="-3528655"/>
              <a:ext cx="4739452" cy="607000"/>
            </a:xfrm>
            <a:prstGeom prst="rect">
              <a:avLst/>
            </a:prstGeom>
            <a:solidFill>
              <a:schemeClr val="bg1">
                <a:lumMod val="50000"/>
                <a:alpha val="50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4" name="Tekstvak 43">
              <a:extLst>
                <a:ext uri="{FF2B5EF4-FFF2-40B4-BE49-F238E27FC236}">
                  <a16:creationId xmlns:a16="http://schemas.microsoft.com/office/drawing/2014/main" id="{5DCE6661-856E-1108-5A54-290B623B9CF9}"/>
                </a:ext>
              </a:extLst>
            </p:cNvPr>
            <p:cNvSpPr txBox="1"/>
            <p:nvPr/>
          </p:nvSpPr>
          <p:spPr>
            <a:xfrm>
              <a:off x="8983309" y="-3517543"/>
              <a:ext cx="2089033" cy="584775"/>
            </a:xfrm>
            <a:prstGeom prst="rect">
              <a:avLst/>
            </a:prstGeom>
            <a:noFill/>
          </p:spPr>
          <p:txBody>
            <a:bodyPr wrap="none" rtlCol="0">
              <a:spAutoFit/>
            </a:bodyPr>
            <a:lstStyle/>
            <a:p>
              <a:r>
                <a:rPr lang="nl-NL" sz="3200" dirty="0">
                  <a:solidFill>
                    <a:schemeClr val="bg1"/>
                  </a:solidFill>
                </a:rPr>
                <a:t>Antwoord</a:t>
              </a:r>
            </a:p>
          </p:txBody>
        </p:sp>
        <p:sp>
          <p:nvSpPr>
            <p:cNvPr id="45" name="Tekstvak 44">
              <a:extLst>
                <a:ext uri="{FF2B5EF4-FFF2-40B4-BE49-F238E27FC236}">
                  <a16:creationId xmlns:a16="http://schemas.microsoft.com/office/drawing/2014/main" id="{224074E9-C694-A618-F60B-66B060C7F3D0}"/>
                </a:ext>
              </a:extLst>
            </p:cNvPr>
            <p:cNvSpPr txBox="1"/>
            <p:nvPr/>
          </p:nvSpPr>
          <p:spPr>
            <a:xfrm>
              <a:off x="7752979" y="-2870129"/>
              <a:ext cx="4549692" cy="523220"/>
            </a:xfrm>
            <a:prstGeom prst="rect">
              <a:avLst/>
            </a:prstGeom>
            <a:noFill/>
          </p:spPr>
          <p:txBody>
            <a:bodyPr wrap="square" rtlCol="0">
              <a:spAutoFit/>
            </a:bodyPr>
            <a:lstStyle/>
            <a:p>
              <a:pPr algn="ctr"/>
              <a:r>
                <a:rPr lang="nl-NL" sz="2800" dirty="0">
                  <a:solidFill>
                    <a:schemeClr val="bg1"/>
                  </a:solidFill>
                </a:rPr>
                <a:t>Sweater </a:t>
              </a:r>
              <a:r>
                <a:rPr lang="nl-NL" sz="2800" dirty="0" err="1">
                  <a:solidFill>
                    <a:schemeClr val="bg1"/>
                  </a:solidFill>
                </a:rPr>
                <a:t>weather</a:t>
              </a:r>
              <a:endParaRPr lang="nl-NL" sz="2800" dirty="0">
                <a:solidFill>
                  <a:schemeClr val="bg1"/>
                </a:solidFill>
              </a:endParaRPr>
            </a:p>
          </p:txBody>
        </p:sp>
      </p:grpSp>
      <p:pic>
        <p:nvPicPr>
          <p:cNvPr id="2" name="POP SMOKE - DIOR (OFFICIAL VIDEO)">
            <a:hlinkClick r:id="" action="ppaction://media"/>
            <a:extLst>
              <a:ext uri="{FF2B5EF4-FFF2-40B4-BE49-F238E27FC236}">
                <a16:creationId xmlns:a16="http://schemas.microsoft.com/office/drawing/2014/main" id="{3937B894-577C-F465-7BC1-BB01B90E0AC9}"/>
              </a:ext>
            </a:extLst>
          </p:cNvPr>
          <p:cNvPicPr>
            <a:picLocks noChangeAspect="1"/>
          </p:cNvPicPr>
          <p:nvPr>
            <a:audioFile r:link="rId1"/>
            <p:extLst>
              <p:ext uri="{DAA4B4D4-6D71-4841-9C94-3DE7FCFB9230}">
                <p14:media xmlns:p14="http://schemas.microsoft.com/office/powerpoint/2010/main" r:embed="rId2">
                  <p14:trim st="31000"/>
                </p14:media>
              </p:ext>
            </p:extLst>
          </p:nvPr>
        </p:nvPicPr>
        <p:blipFill>
          <a:blip r:embed="rId20"/>
          <a:stretch>
            <a:fillRect/>
          </a:stretch>
        </p:blipFill>
        <p:spPr>
          <a:xfrm>
            <a:off x="2607841" y="-2325151"/>
            <a:ext cx="609600" cy="609600"/>
          </a:xfrm>
          <a:prstGeom prst="rect">
            <a:avLst/>
          </a:prstGeom>
        </p:spPr>
      </p:pic>
      <p:pic>
        <p:nvPicPr>
          <p:cNvPr id="9" name="The Neighbourhood - Sweater Weather (Lyrics) (320 KBps)">
            <a:hlinkClick r:id="" action="ppaction://media"/>
            <a:extLst>
              <a:ext uri="{FF2B5EF4-FFF2-40B4-BE49-F238E27FC236}">
                <a16:creationId xmlns:a16="http://schemas.microsoft.com/office/drawing/2014/main" id="{564EE9A0-0D78-57E4-7702-FFC974442ABA}"/>
              </a:ext>
            </a:extLst>
          </p:cNvPr>
          <p:cNvPicPr>
            <a:picLocks noChangeAspect="1"/>
          </p:cNvPicPr>
          <p:nvPr>
            <a:audioFile r:link="rId4"/>
            <p:extLst>
              <p:ext uri="{DAA4B4D4-6D71-4841-9C94-3DE7FCFB9230}">
                <p14:media xmlns:p14="http://schemas.microsoft.com/office/powerpoint/2010/main" r:embed="rId3"/>
              </p:ext>
            </p:extLst>
          </p:nvPr>
        </p:nvPicPr>
        <p:blipFill>
          <a:blip r:embed="rId20"/>
          <a:stretch>
            <a:fillRect/>
          </a:stretch>
        </p:blipFill>
        <p:spPr>
          <a:xfrm>
            <a:off x="16456025" y="-3175"/>
            <a:ext cx="609600" cy="609600"/>
          </a:xfrm>
          <a:prstGeom prst="rect">
            <a:avLst/>
          </a:prstGeom>
        </p:spPr>
      </p:pic>
    </p:spTree>
    <p:extLst>
      <p:ext uri="{BB962C8B-B14F-4D97-AF65-F5344CB8AC3E}">
        <p14:creationId xmlns:p14="http://schemas.microsoft.com/office/powerpoint/2010/main" val="8921941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2.5E-6 3.33333E-6 L 0.525 0.00532 " pathEditMode="relative" rAng="0" ptsTypes="AA">
                                      <p:cBhvr>
                                        <p:cTn id="6" dur="2000" fill="hold"/>
                                        <p:tgtEl>
                                          <p:spTgt spid="19"/>
                                        </p:tgtEl>
                                        <p:attrNameLst>
                                          <p:attrName>ppt_x</p:attrName>
                                          <p:attrName>ppt_y</p:attrName>
                                        </p:attrNameLst>
                                      </p:cBhvr>
                                      <p:rCtr x="26250" y="255"/>
                                    </p:animMotion>
                                  </p:childTnLst>
                                </p:cTn>
                              </p:par>
                            </p:childTnLst>
                          </p:cTn>
                        </p:par>
                        <p:par>
                          <p:cTn id="7" fill="hold">
                            <p:stCondLst>
                              <p:cond delay="2000"/>
                            </p:stCondLst>
                            <p:childTnLst>
                              <p:par>
                                <p:cTn id="8" presetID="10" presetClass="entr" presetSubtype="0" fill="hold" grpId="0" nodeType="after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26" presetClass="emph" presetSubtype="0" repeatCount="indefinite" fill="hold" grpId="1" nodeType="withEffect">
                                  <p:stCondLst>
                                    <p:cond delay="0"/>
                                  </p:stCondLst>
                                  <p:childTnLst>
                                    <p:animEffect transition="out" filter="fade">
                                      <p:cBhvr>
                                        <p:cTn id="12" dur="1500" tmFilter="0, 0; .2, .5; .8, .5; 1, 0"/>
                                        <p:tgtEl>
                                          <p:spTgt spid="26"/>
                                        </p:tgtEl>
                                      </p:cBhvr>
                                    </p:animEffect>
                                    <p:animScale>
                                      <p:cBhvr>
                                        <p:cTn id="13" dur="750" autoRev="1" fill="hold"/>
                                        <p:tgtEl>
                                          <p:spTgt spid="26"/>
                                        </p:tgtEl>
                                      </p:cBhvr>
                                      <p:by x="105000" y="105000"/>
                                    </p:animScale>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grpId="2" nodeType="clickEffect">
                                  <p:stCondLst>
                                    <p:cond delay="0"/>
                                  </p:stCondLst>
                                  <p:childTnLst>
                                    <p:animEffect transition="out" filter="fade">
                                      <p:cBhvr>
                                        <p:cTn id="17" dur="500"/>
                                        <p:tgtEl>
                                          <p:spTgt spid="26"/>
                                        </p:tgtEl>
                                      </p:cBhvr>
                                    </p:animEffect>
                                    <p:set>
                                      <p:cBhvr>
                                        <p:cTn id="18" dur="1" fill="hold">
                                          <p:stCondLst>
                                            <p:cond delay="499"/>
                                          </p:stCondLst>
                                        </p:cTn>
                                        <p:tgtEl>
                                          <p:spTgt spid="26"/>
                                        </p:tgtEl>
                                        <p:attrNameLst>
                                          <p:attrName>style.visibility</p:attrName>
                                        </p:attrNameLst>
                                      </p:cBhvr>
                                      <p:to>
                                        <p:strVal val="hidden"/>
                                      </p:to>
                                    </p:set>
                                  </p:childTnLst>
                                </p:cTn>
                              </p:par>
                              <p:par>
                                <p:cTn id="19" presetID="1" presetClass="mediacall" presetSubtype="0" fill="hold" nodeType="withEffect">
                                  <p:stCondLst>
                                    <p:cond delay="0"/>
                                  </p:stCondLst>
                                  <p:childTnLst>
                                    <p:cmd type="call" cmd="playFrom(0.0)">
                                      <p:cBhvr>
                                        <p:cTn id="20" dur="236643" fill="hold"/>
                                        <p:tgtEl>
                                          <p:spTgt spid="9"/>
                                        </p:tgtEl>
                                      </p:cBhvr>
                                    </p:cmd>
                                  </p:childTnLst>
                                </p:cTn>
                              </p:par>
                              <p:par>
                                <p:cTn id="21" presetID="10" presetClass="entr" presetSubtype="0" fill="hold" grpId="0" nodeType="withEffect">
                                  <p:stCondLst>
                                    <p:cond delay="5000"/>
                                  </p:stCondLst>
                                  <p:childTnLst>
                                    <p:set>
                                      <p:cBhvr>
                                        <p:cTn id="22" dur="1" fill="hold">
                                          <p:stCondLst>
                                            <p:cond delay="0"/>
                                          </p:stCondLst>
                                        </p:cTn>
                                        <p:tgtEl>
                                          <p:spTgt spid="25"/>
                                        </p:tgtEl>
                                        <p:attrNameLst>
                                          <p:attrName>style.visibility</p:attrName>
                                        </p:attrNameLst>
                                      </p:cBhvr>
                                      <p:to>
                                        <p:strVal val="visible"/>
                                      </p:to>
                                    </p:set>
                                    <p:animEffect transition="in" filter="fade">
                                      <p:cBhvr>
                                        <p:cTn id="23" dur="500"/>
                                        <p:tgtEl>
                                          <p:spTgt spid="25"/>
                                        </p:tgtEl>
                                      </p:cBhvr>
                                    </p:animEffect>
                                  </p:childTnLst>
                                </p:cTn>
                              </p:par>
                              <p:par>
                                <p:cTn id="24" presetID="26" presetClass="emph" presetSubtype="0" repeatCount="indefinite" fill="hold" grpId="1" nodeType="withEffect">
                                  <p:stCondLst>
                                    <p:cond delay="0"/>
                                  </p:stCondLst>
                                  <p:childTnLst>
                                    <p:animEffect transition="out" filter="fade">
                                      <p:cBhvr>
                                        <p:cTn id="25" dur="1500" tmFilter="0, 0; .2, .5; .8, .5; 1, 0"/>
                                        <p:tgtEl>
                                          <p:spTgt spid="25"/>
                                        </p:tgtEl>
                                      </p:cBhvr>
                                    </p:animEffect>
                                    <p:animScale>
                                      <p:cBhvr>
                                        <p:cTn id="26" dur="750" autoRev="1" fill="hold"/>
                                        <p:tgtEl>
                                          <p:spTgt spid="25"/>
                                        </p:tgtEl>
                                      </p:cBhvr>
                                      <p:by x="105000" y="105000"/>
                                    </p:animScale>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grpId="2" nodeType="clickEffect">
                                  <p:stCondLst>
                                    <p:cond delay="0"/>
                                  </p:stCondLst>
                                  <p:childTnLst>
                                    <p:animEffect transition="out" filter="fade">
                                      <p:cBhvr>
                                        <p:cTn id="30" dur="500"/>
                                        <p:tgtEl>
                                          <p:spTgt spid="25"/>
                                        </p:tgtEl>
                                      </p:cBhvr>
                                    </p:animEffect>
                                    <p:set>
                                      <p:cBhvr>
                                        <p:cTn id="31" dur="1" fill="hold">
                                          <p:stCondLst>
                                            <p:cond delay="499"/>
                                          </p:stCondLst>
                                        </p:cTn>
                                        <p:tgtEl>
                                          <p:spTgt spid="25"/>
                                        </p:tgtEl>
                                        <p:attrNameLst>
                                          <p:attrName>style.visibility</p:attrName>
                                        </p:attrNameLst>
                                      </p:cBhvr>
                                      <p:to>
                                        <p:strVal val="hidden"/>
                                      </p:to>
                                    </p:set>
                                  </p:childTnLst>
                                </p:cTn>
                              </p:par>
                            </p:childTnLst>
                          </p:cTn>
                        </p:par>
                        <p:par>
                          <p:cTn id="32" fill="hold">
                            <p:stCondLst>
                              <p:cond delay="500"/>
                            </p:stCondLst>
                            <p:childTnLst>
                              <p:par>
                                <p:cTn id="33" presetID="42" presetClass="path" presetSubtype="0" accel="50000" decel="50000" fill="hold" nodeType="afterEffect">
                                  <p:stCondLst>
                                    <p:cond delay="0"/>
                                  </p:stCondLst>
                                  <p:childTnLst>
                                    <p:animMotion origin="layout" path="M 1.45833E-6 -4.07407E-6 L -0.00208 0.53565 " pathEditMode="relative" rAng="0" ptsTypes="AA">
                                      <p:cBhvr>
                                        <p:cTn id="34" dur="2000" fill="hold"/>
                                        <p:tgtEl>
                                          <p:spTgt spid="41"/>
                                        </p:tgtEl>
                                        <p:attrNameLst>
                                          <p:attrName>ppt_x</p:attrName>
                                          <p:attrName>ppt_y</p:attrName>
                                        </p:attrNameLst>
                                      </p:cBhvr>
                                      <p:rCtr x="-104" y="26782"/>
                                    </p:animMotion>
                                  </p:childTnLst>
                                </p:cTn>
                              </p:par>
                              <p:par>
                                <p:cTn id="35" presetID="10" presetClass="entr" presetSubtype="0" fill="hold" grpId="0" nodeType="withEffect">
                                  <p:stCondLst>
                                    <p:cond delay="2500"/>
                                  </p:stCondLst>
                                  <p:childTnLst>
                                    <p:set>
                                      <p:cBhvr>
                                        <p:cTn id="36" dur="1" fill="hold">
                                          <p:stCondLst>
                                            <p:cond delay="0"/>
                                          </p:stCondLst>
                                        </p:cTn>
                                        <p:tgtEl>
                                          <p:spTgt spid="24"/>
                                        </p:tgtEl>
                                        <p:attrNameLst>
                                          <p:attrName>style.visibility</p:attrName>
                                        </p:attrNameLst>
                                      </p:cBhvr>
                                      <p:to>
                                        <p:strVal val="visible"/>
                                      </p:to>
                                    </p:set>
                                    <p:animEffect transition="in" filter="fade">
                                      <p:cBhvr>
                                        <p:cTn id="37" dur="500"/>
                                        <p:tgtEl>
                                          <p:spTgt spid="24"/>
                                        </p:tgtEl>
                                      </p:cBhvr>
                                    </p:animEffect>
                                  </p:childTnLst>
                                </p:cTn>
                              </p:par>
                              <p:par>
                                <p:cTn id="38" presetID="26" presetClass="emph" presetSubtype="0" repeatCount="indefinite" fill="hold" grpId="1" nodeType="withEffect">
                                  <p:stCondLst>
                                    <p:cond delay="0"/>
                                  </p:stCondLst>
                                  <p:childTnLst>
                                    <p:animEffect transition="out" filter="fade">
                                      <p:cBhvr>
                                        <p:cTn id="39" dur="1500" tmFilter="0, 0; .2, .5; .8, .5; 1, 0"/>
                                        <p:tgtEl>
                                          <p:spTgt spid="24"/>
                                        </p:tgtEl>
                                      </p:cBhvr>
                                    </p:animEffect>
                                    <p:animScale>
                                      <p:cBhvr>
                                        <p:cTn id="40" dur="750" autoRev="1" fill="hold"/>
                                        <p:tgtEl>
                                          <p:spTgt spid="2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p:cTn id="41" fill="hold" display="0">
                  <p:stCondLst>
                    <p:cond delay="indefinite"/>
                  </p:stCondLst>
                  <p:endCondLst>
                    <p:cond evt="onStopAudio" delay="0">
                      <p:tgtEl>
                        <p:sldTgt/>
                      </p:tgtEl>
                    </p:cond>
                  </p:endCondLst>
                </p:cTn>
                <p:tgtEl>
                  <p:spTgt spid="2"/>
                </p:tgtEl>
              </p:cMediaNode>
            </p:audio>
            <p:audio>
              <p:cMediaNode vol="80000">
                <p:cTn id="42" fill="hold" display="0">
                  <p:stCondLst>
                    <p:cond delay="indefinite"/>
                  </p:stCondLst>
                  <p:endCondLst>
                    <p:cond evt="onStopAudio" delay="0">
                      <p:tgtEl>
                        <p:sldTgt/>
                      </p:tgtEl>
                    </p:cond>
                  </p:endCondLst>
                </p:cTn>
                <p:tgtEl>
                  <p:spTgt spid="9"/>
                </p:tgtEl>
              </p:cMediaNode>
            </p:audio>
          </p:childTnLst>
        </p:cTn>
      </p:par>
    </p:tnLst>
    <p:bldLst>
      <p:bldP spid="24" grpId="0"/>
      <p:bldP spid="24" grpId="1"/>
      <p:bldP spid="25" grpId="0"/>
      <p:bldP spid="25" grpId="1"/>
      <p:bldP spid="25" grpId="2"/>
      <p:bldP spid="26" grpId="0"/>
      <p:bldP spid="26" grpId="1"/>
      <p:bldP spid="26" grpId="2"/>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102932-F737-89F1-17FC-CCD043C88973}"/>
            </a:ext>
          </a:extLst>
        </p:cNvPr>
        <p:cNvGrpSpPr/>
        <p:nvPr/>
      </p:nvGrpSpPr>
      <p:grpSpPr>
        <a:xfrm>
          <a:off x="0" y="0"/>
          <a:ext cx="0" cy="0"/>
          <a:chOff x="0" y="0"/>
          <a:chExt cx="0" cy="0"/>
        </a:xfrm>
      </p:grpSpPr>
      <p:sp>
        <p:nvSpPr>
          <p:cNvPr id="7" name="Rechthoek 6">
            <a:extLst>
              <a:ext uri="{FF2B5EF4-FFF2-40B4-BE49-F238E27FC236}">
                <a16:creationId xmlns:a16="http://schemas.microsoft.com/office/drawing/2014/main" id="{3C3E7391-842C-F13A-B509-C96F9093D6AD}"/>
              </a:ext>
            </a:extLst>
          </p:cNvPr>
          <p:cNvSpPr/>
          <p:nvPr/>
        </p:nvSpPr>
        <p:spPr>
          <a:xfrm>
            <a:off x="-205550" y="4696791"/>
            <a:ext cx="12603102" cy="1908629"/>
          </a:xfrm>
          <a:prstGeom prst="rect">
            <a:avLst/>
          </a:prstGeom>
          <a:solidFill>
            <a:schemeClr val="accent2">
              <a:lumMod val="60000"/>
              <a:lumOff val="40000"/>
              <a:alpha val="41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3" name="Graphic 2" descr="Radiomicrofoon met effen opvulling">
            <a:extLst>
              <a:ext uri="{FF2B5EF4-FFF2-40B4-BE49-F238E27FC236}">
                <a16:creationId xmlns:a16="http://schemas.microsoft.com/office/drawing/2014/main" id="{E7864DCC-139C-D20F-CDF7-0D09D0F6BE9B}"/>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9197151" y="5206212"/>
            <a:ext cx="889788" cy="889788"/>
          </a:xfrm>
          <a:prstGeom prst="rect">
            <a:avLst/>
          </a:prstGeom>
          <a:effectLst>
            <a:outerShdw blurRad="50800" dist="38100" dir="2700000" algn="tl" rotWithShape="0">
              <a:prstClr val="black">
                <a:alpha val="40000"/>
              </a:prstClr>
            </a:outerShdw>
          </a:effectLst>
        </p:spPr>
      </p:pic>
      <p:pic>
        <p:nvPicPr>
          <p:cNvPr id="4" name="Graphic 3" descr="Volume met effen opvulling">
            <a:extLst>
              <a:ext uri="{FF2B5EF4-FFF2-40B4-BE49-F238E27FC236}">
                <a16:creationId xmlns:a16="http://schemas.microsoft.com/office/drawing/2014/main" id="{FD081824-C488-ADC7-D4EF-95C9F175C4AF}"/>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7426313" y="5206212"/>
            <a:ext cx="889788" cy="889788"/>
          </a:xfrm>
          <a:prstGeom prst="rect">
            <a:avLst/>
          </a:prstGeom>
          <a:effectLst>
            <a:outerShdw blurRad="50800" dist="38100" dir="2700000" algn="tl" rotWithShape="0">
              <a:prstClr val="black">
                <a:alpha val="40000"/>
              </a:prstClr>
            </a:outerShdw>
          </a:effectLst>
        </p:spPr>
      </p:pic>
      <p:pic>
        <p:nvPicPr>
          <p:cNvPr id="8" name="Graphic 7" descr="Dobbelsteen met effen opvulling">
            <a:extLst>
              <a:ext uri="{FF2B5EF4-FFF2-40B4-BE49-F238E27FC236}">
                <a16:creationId xmlns:a16="http://schemas.microsoft.com/office/drawing/2014/main" id="{C131BFAF-A9F4-3949-FB66-9484F49C18A8}"/>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12738827" y="5206212"/>
            <a:ext cx="889788" cy="889788"/>
          </a:xfrm>
          <a:prstGeom prst="rect">
            <a:avLst/>
          </a:prstGeom>
          <a:effectLst>
            <a:outerShdw blurRad="50800" dist="38100" dir="2700000" algn="tl" rotWithShape="0">
              <a:prstClr val="black">
                <a:alpha val="40000"/>
              </a:prstClr>
            </a:outerShdw>
          </a:effectLst>
        </p:spPr>
      </p:pic>
      <p:pic>
        <p:nvPicPr>
          <p:cNvPr id="10" name="Graphic 9" descr="Verward persoon met effen opvulling">
            <a:extLst>
              <a:ext uri="{FF2B5EF4-FFF2-40B4-BE49-F238E27FC236}">
                <a16:creationId xmlns:a16="http://schemas.microsoft.com/office/drawing/2014/main" id="{F53CC513-026A-D315-F9A8-3AD6722646AE}"/>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10967989" y="5206212"/>
            <a:ext cx="889788" cy="889788"/>
          </a:xfrm>
          <a:prstGeom prst="rect">
            <a:avLst/>
          </a:prstGeom>
          <a:effectLst>
            <a:outerShdw blurRad="50800" dist="38100" dir="2700000" algn="tl" rotWithShape="0">
              <a:prstClr val="black">
                <a:alpha val="40000"/>
              </a:prstClr>
            </a:outerShdw>
          </a:effectLst>
        </p:spPr>
      </p:pic>
      <p:pic>
        <p:nvPicPr>
          <p:cNvPr id="11" name="Graphic 10" descr="Hersenen met effen opvulling">
            <a:extLst>
              <a:ext uri="{FF2B5EF4-FFF2-40B4-BE49-F238E27FC236}">
                <a16:creationId xmlns:a16="http://schemas.microsoft.com/office/drawing/2014/main" id="{AC72A2AB-DE7C-5852-BE8C-71D496FD07BF}"/>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394265" y="4949371"/>
            <a:ext cx="1403470" cy="1403470"/>
          </a:xfrm>
          <a:prstGeom prst="rect">
            <a:avLst/>
          </a:prstGeom>
          <a:effectLst>
            <a:outerShdw blurRad="50800" dist="38100" dir="2700000" algn="tl" rotWithShape="0">
              <a:prstClr val="black">
                <a:alpha val="40000"/>
              </a:prstClr>
            </a:outerShdw>
          </a:effectLst>
        </p:spPr>
      </p:pic>
      <p:pic>
        <p:nvPicPr>
          <p:cNvPr id="5" name="Graphic 4" descr="Vraagteken met effen opvulling">
            <a:extLst>
              <a:ext uri="{FF2B5EF4-FFF2-40B4-BE49-F238E27FC236}">
                <a16:creationId xmlns:a16="http://schemas.microsoft.com/office/drawing/2014/main" id="{D5832A20-8FA5-06D6-D9C6-E5457C0A2028}"/>
              </a:ext>
            </a:extLst>
          </p:cNvPr>
          <p:cNvPicPr>
            <a:picLocks noChangeAspect="1"/>
          </p:cNvPicPr>
          <p:nvPr/>
        </p:nvPicPr>
        <p:blipFill>
          <a:blip r:embed="rId12">
            <a:extLst>
              <a:ext uri="{96DAC541-7B7A-43D3-8B79-37D633B846F1}">
                <asvg:svgBlip xmlns:asvg="http://schemas.microsoft.com/office/drawing/2016/SVG/main" r:embed="rId13"/>
              </a:ext>
            </a:extLst>
          </a:blip>
          <a:srcRect/>
          <a:stretch/>
        </p:blipFill>
        <p:spPr>
          <a:xfrm>
            <a:off x="14509665" y="5206212"/>
            <a:ext cx="889788" cy="889788"/>
          </a:xfrm>
          <a:prstGeom prst="rect">
            <a:avLst/>
          </a:prstGeom>
          <a:effectLst>
            <a:outerShdw blurRad="50800" dist="38100" dir="2700000" algn="tl" rotWithShape="0">
              <a:prstClr val="black">
                <a:alpha val="40000"/>
              </a:prstClr>
            </a:outerShdw>
          </a:effectLst>
        </p:spPr>
      </p:pic>
      <p:sp>
        <p:nvSpPr>
          <p:cNvPr id="6" name="Gelijkbenige driehoek 5">
            <a:extLst>
              <a:ext uri="{FF2B5EF4-FFF2-40B4-BE49-F238E27FC236}">
                <a16:creationId xmlns:a16="http://schemas.microsoft.com/office/drawing/2014/main" id="{A11AE893-05AE-DA1B-7A98-C32C1C5B61CD}"/>
              </a:ext>
            </a:extLst>
          </p:cNvPr>
          <p:cNvSpPr/>
          <p:nvPr/>
        </p:nvSpPr>
        <p:spPr>
          <a:xfrm>
            <a:off x="5565648" y="6352841"/>
            <a:ext cx="1060704" cy="505081"/>
          </a:xfrm>
          <a:prstGeom prst="triangl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grpSp>
        <p:nvGrpSpPr>
          <p:cNvPr id="17" name="Groep 16">
            <a:extLst>
              <a:ext uri="{FF2B5EF4-FFF2-40B4-BE49-F238E27FC236}">
                <a16:creationId xmlns:a16="http://schemas.microsoft.com/office/drawing/2014/main" id="{A905523D-4207-22B8-2075-DA62F3A18BEB}"/>
              </a:ext>
            </a:extLst>
          </p:cNvPr>
          <p:cNvGrpSpPr/>
          <p:nvPr/>
        </p:nvGrpSpPr>
        <p:grpSpPr>
          <a:xfrm>
            <a:off x="-6400446" y="-1666171"/>
            <a:ext cx="6209196" cy="5361871"/>
            <a:chOff x="-6400446" y="-1666171"/>
            <a:chExt cx="6209196" cy="5361871"/>
          </a:xfrm>
        </p:grpSpPr>
        <p:sp>
          <p:nvSpPr>
            <p:cNvPr id="18" name="Rechthoek 17">
              <a:extLst>
                <a:ext uri="{FF2B5EF4-FFF2-40B4-BE49-F238E27FC236}">
                  <a16:creationId xmlns:a16="http://schemas.microsoft.com/office/drawing/2014/main" id="{15FEF02A-894D-B138-6A84-894ED364ACC4}"/>
                </a:ext>
              </a:extLst>
            </p:cNvPr>
            <p:cNvSpPr/>
            <p:nvPr/>
          </p:nvSpPr>
          <p:spPr>
            <a:xfrm>
              <a:off x="-6400446" y="-1666171"/>
              <a:ext cx="6202300" cy="5361871"/>
            </a:xfrm>
            <a:prstGeom prst="rect">
              <a:avLst/>
            </a:prstGeom>
            <a:solidFill>
              <a:schemeClr val="accent2">
                <a:lumMod val="60000"/>
                <a:lumOff val="40000"/>
                <a:alpha val="70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9" name="Rechthoek 18">
              <a:extLst>
                <a:ext uri="{FF2B5EF4-FFF2-40B4-BE49-F238E27FC236}">
                  <a16:creationId xmlns:a16="http://schemas.microsoft.com/office/drawing/2014/main" id="{56085BDE-C6DE-98A6-2DD9-1783CEF9969F}"/>
                </a:ext>
              </a:extLst>
            </p:cNvPr>
            <p:cNvSpPr/>
            <p:nvPr/>
          </p:nvSpPr>
          <p:spPr>
            <a:xfrm>
              <a:off x="-6393550" y="494506"/>
              <a:ext cx="6202300" cy="1236824"/>
            </a:xfrm>
            <a:prstGeom prst="rect">
              <a:avLst/>
            </a:prstGeom>
            <a:solidFill>
              <a:schemeClr val="bg1">
                <a:lumMod val="50000"/>
                <a:alpha val="50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Tekstvak 19">
              <a:extLst>
                <a:ext uri="{FF2B5EF4-FFF2-40B4-BE49-F238E27FC236}">
                  <a16:creationId xmlns:a16="http://schemas.microsoft.com/office/drawing/2014/main" id="{009B33FE-2B0A-6510-F2B1-8DAD9D9726DD}"/>
                </a:ext>
              </a:extLst>
            </p:cNvPr>
            <p:cNvSpPr txBox="1"/>
            <p:nvPr/>
          </p:nvSpPr>
          <p:spPr>
            <a:xfrm>
              <a:off x="-5399388" y="758620"/>
              <a:ext cx="4200189" cy="707886"/>
            </a:xfrm>
            <a:prstGeom prst="rect">
              <a:avLst/>
            </a:prstGeom>
            <a:noFill/>
          </p:spPr>
          <p:txBody>
            <a:bodyPr wrap="none" rtlCol="0">
              <a:spAutoFit/>
            </a:bodyPr>
            <a:lstStyle/>
            <a:p>
              <a:pPr algn="ctr"/>
              <a:r>
                <a:rPr lang="nl-NL" sz="4000" dirty="0">
                  <a:solidFill>
                    <a:schemeClr val="bg1"/>
                  </a:solidFill>
                  <a:effectLst>
                    <a:outerShdw blurRad="50800" dist="38100" dir="2700000" algn="tl" rotWithShape="0">
                      <a:prstClr val="black">
                        <a:alpha val="40000"/>
                      </a:prstClr>
                    </a:outerShdw>
                  </a:effectLst>
                </a:rPr>
                <a:t>Algemene kennis</a:t>
              </a:r>
            </a:p>
          </p:txBody>
        </p:sp>
        <p:sp>
          <p:nvSpPr>
            <p:cNvPr id="21" name="Tekstvak 20">
              <a:extLst>
                <a:ext uri="{FF2B5EF4-FFF2-40B4-BE49-F238E27FC236}">
                  <a16:creationId xmlns:a16="http://schemas.microsoft.com/office/drawing/2014/main" id="{02B5E3FF-63F1-A9EB-9D94-D9E936B20763}"/>
                </a:ext>
              </a:extLst>
            </p:cNvPr>
            <p:cNvSpPr txBox="1"/>
            <p:nvPr/>
          </p:nvSpPr>
          <p:spPr>
            <a:xfrm>
              <a:off x="-6255695" y="2052250"/>
              <a:ext cx="5912796" cy="954107"/>
            </a:xfrm>
            <a:prstGeom prst="rect">
              <a:avLst/>
            </a:prstGeom>
            <a:noFill/>
          </p:spPr>
          <p:txBody>
            <a:bodyPr wrap="square" rtlCol="0">
              <a:spAutoFit/>
            </a:bodyPr>
            <a:lstStyle/>
            <a:p>
              <a:pPr algn="ctr"/>
              <a:r>
                <a:rPr lang="nl-NL" sz="2800" dirty="0">
                  <a:solidFill>
                    <a:schemeClr val="bg1"/>
                  </a:solidFill>
                  <a:effectLst>
                    <a:outerShdw blurRad="50800" dist="38100" dir="2700000" algn="tl" rotWithShape="0">
                      <a:prstClr val="black">
                        <a:alpha val="40000"/>
                      </a:prstClr>
                    </a:outerShdw>
                  </a:effectLst>
                </a:rPr>
                <a:t>Waarvoor staat de afkorting N.P.C.?</a:t>
              </a:r>
            </a:p>
          </p:txBody>
        </p:sp>
      </p:grpSp>
      <p:sp>
        <p:nvSpPr>
          <p:cNvPr id="2" name="Tekstvak 1">
            <a:extLst>
              <a:ext uri="{FF2B5EF4-FFF2-40B4-BE49-F238E27FC236}">
                <a16:creationId xmlns:a16="http://schemas.microsoft.com/office/drawing/2014/main" id="{01E86D17-9BDF-5498-9E85-43E85055F906}"/>
              </a:ext>
            </a:extLst>
          </p:cNvPr>
          <p:cNvSpPr txBox="1"/>
          <p:nvPr/>
        </p:nvSpPr>
        <p:spPr>
          <a:xfrm>
            <a:off x="258621" y="3954758"/>
            <a:ext cx="7670690" cy="578882"/>
          </a:xfrm>
          <a:prstGeom prst="roundRect">
            <a:avLst/>
          </a:prstGeom>
          <a:noFill/>
        </p:spPr>
        <p:txBody>
          <a:bodyPr wrap="none" rtlCol="0">
            <a:spAutoFit/>
          </a:bodyPr>
          <a:lstStyle/>
          <a:p>
            <a:pPr algn="ctr"/>
            <a:r>
              <a:rPr lang="nl-NL" sz="2800" dirty="0">
                <a:ln w="2540">
                  <a:solidFill>
                    <a:schemeClr val="tx1"/>
                  </a:solidFill>
                </a:ln>
                <a:solidFill>
                  <a:schemeClr val="bg1"/>
                </a:solidFill>
                <a:effectLst>
                  <a:outerShdw blurRad="50800" dist="50800" dir="5400000" algn="ctr" rotWithShape="0">
                    <a:schemeClr val="tx1"/>
                  </a:outerShdw>
                </a:effectLst>
              </a:rPr>
              <a:t>Klik op de </a:t>
            </a:r>
            <a:r>
              <a:rPr lang="nl-NL" sz="2800" dirty="0" err="1">
                <a:ln w="2540">
                  <a:solidFill>
                    <a:schemeClr val="tx1"/>
                  </a:solidFill>
                </a:ln>
                <a:solidFill>
                  <a:schemeClr val="bg1"/>
                </a:solidFill>
                <a:effectLst>
                  <a:outerShdw blurRad="50800" dist="50800" dir="5400000" algn="ctr" rotWithShape="0">
                    <a:schemeClr val="tx1"/>
                  </a:outerShdw>
                </a:effectLst>
              </a:rPr>
              <a:t>spatie-balk</a:t>
            </a:r>
            <a:r>
              <a:rPr lang="nl-NL" sz="2800" dirty="0">
                <a:ln w="2540">
                  <a:solidFill>
                    <a:schemeClr val="tx1"/>
                  </a:solidFill>
                </a:ln>
                <a:solidFill>
                  <a:schemeClr val="bg1"/>
                </a:solidFill>
                <a:effectLst>
                  <a:outerShdw blurRad="50800" dist="50800" dir="5400000" algn="ctr" rotWithShape="0">
                    <a:schemeClr val="tx1"/>
                  </a:outerShdw>
                </a:effectLst>
              </a:rPr>
              <a:t> voor de volgende vraag</a:t>
            </a:r>
          </a:p>
        </p:txBody>
      </p:sp>
      <p:sp>
        <p:nvSpPr>
          <p:cNvPr id="9" name="Tekstvak 8">
            <a:extLst>
              <a:ext uri="{FF2B5EF4-FFF2-40B4-BE49-F238E27FC236}">
                <a16:creationId xmlns:a16="http://schemas.microsoft.com/office/drawing/2014/main" id="{82F05653-C241-BD83-709D-069FB83A24AD}"/>
              </a:ext>
            </a:extLst>
          </p:cNvPr>
          <p:cNvSpPr txBox="1"/>
          <p:nvPr/>
        </p:nvSpPr>
        <p:spPr>
          <a:xfrm>
            <a:off x="733912" y="3954758"/>
            <a:ext cx="6720109" cy="578882"/>
          </a:xfrm>
          <a:prstGeom prst="roundRect">
            <a:avLst/>
          </a:prstGeom>
          <a:noFill/>
        </p:spPr>
        <p:txBody>
          <a:bodyPr wrap="none" rtlCol="0">
            <a:spAutoFit/>
          </a:bodyPr>
          <a:lstStyle/>
          <a:p>
            <a:pPr algn="ctr"/>
            <a:r>
              <a:rPr lang="nl-NL" sz="2800" dirty="0">
                <a:ln w="2540">
                  <a:solidFill>
                    <a:schemeClr val="tx1"/>
                  </a:solidFill>
                </a:ln>
                <a:solidFill>
                  <a:schemeClr val="bg1"/>
                </a:solidFill>
                <a:effectLst>
                  <a:outerShdw blurRad="50800" dist="50800" dir="5400000" algn="ctr" rotWithShape="0">
                    <a:schemeClr val="tx1"/>
                  </a:outerShdw>
                </a:effectLst>
              </a:rPr>
              <a:t>Klik op de spatiebalk voor het antwoord</a:t>
            </a:r>
          </a:p>
        </p:txBody>
      </p:sp>
      <p:grpSp>
        <p:nvGrpSpPr>
          <p:cNvPr id="39" name="Groep 38">
            <a:extLst>
              <a:ext uri="{FF2B5EF4-FFF2-40B4-BE49-F238E27FC236}">
                <a16:creationId xmlns:a16="http://schemas.microsoft.com/office/drawing/2014/main" id="{03A351B3-08C9-67BB-1024-3CECEB16F44F}"/>
              </a:ext>
            </a:extLst>
          </p:cNvPr>
          <p:cNvGrpSpPr/>
          <p:nvPr/>
        </p:nvGrpSpPr>
        <p:grpSpPr>
          <a:xfrm>
            <a:off x="7242629" y="-4648200"/>
            <a:ext cx="5154923" cy="5511800"/>
            <a:chOff x="7658100" y="-4648200"/>
            <a:chExt cx="4739452" cy="5511800"/>
          </a:xfrm>
        </p:grpSpPr>
        <p:grpSp>
          <p:nvGrpSpPr>
            <p:cNvPr id="40" name="Groep 39">
              <a:extLst>
                <a:ext uri="{FF2B5EF4-FFF2-40B4-BE49-F238E27FC236}">
                  <a16:creationId xmlns:a16="http://schemas.microsoft.com/office/drawing/2014/main" id="{F938AFB2-8BBD-06DD-C493-3AF1774DF971}"/>
                </a:ext>
              </a:extLst>
            </p:cNvPr>
            <p:cNvGrpSpPr/>
            <p:nvPr/>
          </p:nvGrpSpPr>
          <p:grpSpPr>
            <a:xfrm>
              <a:off x="7658100" y="-4648200"/>
              <a:ext cx="4739452" cy="5511800"/>
              <a:chOff x="7658100" y="-4648200"/>
              <a:chExt cx="4739452" cy="5511800"/>
            </a:xfrm>
          </p:grpSpPr>
          <p:grpSp>
            <p:nvGrpSpPr>
              <p:cNvPr id="44" name="Groep 43">
                <a:extLst>
                  <a:ext uri="{FF2B5EF4-FFF2-40B4-BE49-F238E27FC236}">
                    <a16:creationId xmlns:a16="http://schemas.microsoft.com/office/drawing/2014/main" id="{0AAC5F78-D91D-78D0-B77E-6C2DA92D7E16}"/>
                  </a:ext>
                </a:extLst>
              </p:cNvPr>
              <p:cNvGrpSpPr/>
              <p:nvPr/>
            </p:nvGrpSpPr>
            <p:grpSpPr>
              <a:xfrm>
                <a:off x="7658100" y="-4648200"/>
                <a:ext cx="4739452" cy="5511800"/>
                <a:chOff x="7658100" y="-4648200"/>
                <a:chExt cx="4739452" cy="5511800"/>
              </a:xfrm>
              <a:effectLst>
                <a:outerShdw blurRad="50800" dist="38100" dir="2700000" algn="tl" rotWithShape="0">
                  <a:prstClr val="black">
                    <a:alpha val="40000"/>
                  </a:prstClr>
                </a:outerShdw>
              </a:effectLst>
            </p:grpSpPr>
            <p:sp>
              <p:nvSpPr>
                <p:cNvPr id="46" name="Rechthoek: afgeronde hoeken 14">
                  <a:extLst>
                    <a:ext uri="{FF2B5EF4-FFF2-40B4-BE49-F238E27FC236}">
                      <a16:creationId xmlns:a16="http://schemas.microsoft.com/office/drawing/2014/main" id="{96BF7E49-A0A4-8C44-5472-95FD28B054D4}"/>
                    </a:ext>
                  </a:extLst>
                </p:cNvPr>
                <p:cNvSpPr/>
                <p:nvPr/>
              </p:nvSpPr>
              <p:spPr>
                <a:xfrm rot="10800000">
                  <a:off x="11013993" y="0"/>
                  <a:ext cx="914400" cy="863600"/>
                </a:xfrm>
                <a:prstGeom prst="round2SameRect">
                  <a:avLst/>
                </a:prstGeom>
                <a:solidFill>
                  <a:schemeClr val="accent2">
                    <a:lumMod val="50000"/>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nchorCtr="1"/>
                <a:lstStyle/>
                <a:p>
                  <a:pPr algn="ctr"/>
                  <a:endParaRPr lang="nl-NL" dirty="0"/>
                </a:p>
              </p:txBody>
            </p:sp>
            <p:sp>
              <p:nvSpPr>
                <p:cNvPr id="47" name="Rechthoek: afgeronde hoeken 46">
                  <a:extLst>
                    <a:ext uri="{FF2B5EF4-FFF2-40B4-BE49-F238E27FC236}">
                      <a16:creationId xmlns:a16="http://schemas.microsoft.com/office/drawing/2014/main" id="{62C1D0C3-A596-7549-9F09-0B6800F4EA2C}"/>
                    </a:ext>
                  </a:extLst>
                </p:cNvPr>
                <p:cNvSpPr/>
                <p:nvPr/>
              </p:nvSpPr>
              <p:spPr>
                <a:xfrm>
                  <a:off x="7658100" y="-4648200"/>
                  <a:ext cx="4739452" cy="4651173"/>
                </a:xfrm>
                <a:prstGeom prst="roundRect">
                  <a:avLst>
                    <a:gd name="adj" fmla="val 9819"/>
                  </a:avLst>
                </a:prstGeom>
                <a:solidFill>
                  <a:schemeClr val="accent2">
                    <a:lumMod val="50000"/>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bIns="180000" numCol="1" rtlCol="0" anchor="b" anchorCtr="1"/>
                <a:lstStyle/>
                <a:p>
                  <a:r>
                    <a:rPr lang="nl-NL" dirty="0">
                      <a:effectLst>
                        <a:outerShdw blurRad="50800" dist="38100" dir="2700000" algn="tl" rotWithShape="0">
                          <a:prstClr val="black">
                            <a:alpha val="40000"/>
                          </a:prstClr>
                        </a:outerShdw>
                      </a:effectLst>
                    </a:rPr>
                    <a:t>Bij een goed antwoord:</a:t>
                  </a:r>
                </a:p>
                <a:p>
                  <a:pPr marL="285750" indent="-285750">
                    <a:buFontTx/>
                    <a:buChar char="-"/>
                  </a:pPr>
                  <a:r>
                    <a:rPr lang="nl-NL" dirty="0">
                      <a:effectLst>
                        <a:outerShdw blurRad="50800" dist="38100" dir="2700000" algn="tl" rotWithShape="0">
                          <a:prstClr val="black">
                            <a:alpha val="40000"/>
                          </a:prstClr>
                        </a:outerShdw>
                      </a:effectLst>
                    </a:rPr>
                    <a:t>1 punt </a:t>
                  </a:r>
                </a:p>
                <a:p>
                  <a:pPr marL="285750" indent="-285750">
                    <a:buFontTx/>
                    <a:buChar char="-"/>
                  </a:pPr>
                  <a:r>
                    <a:rPr lang="nl-NL" dirty="0">
                      <a:effectLst>
                        <a:outerShdw blurRad="50800" dist="38100" dir="2700000" algn="tl" rotWithShape="0">
                          <a:prstClr val="black">
                            <a:alpha val="40000"/>
                          </a:prstClr>
                        </a:outerShdw>
                      </a:effectLst>
                    </a:rPr>
                    <a:t>3 slokken uitdelen</a:t>
                  </a:r>
                </a:p>
              </p:txBody>
            </p:sp>
          </p:grpSp>
          <p:pic>
            <p:nvPicPr>
              <p:cNvPr id="45" name="Graphic 44" descr="Klantbeoordeling met effen opvulling">
                <a:extLst>
                  <a:ext uri="{FF2B5EF4-FFF2-40B4-BE49-F238E27FC236}">
                    <a16:creationId xmlns:a16="http://schemas.microsoft.com/office/drawing/2014/main" id="{7ACEC859-509E-5CD9-3890-8B41ACD5289F}"/>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1098094" y="2972"/>
                <a:ext cx="746198" cy="746198"/>
              </a:xfrm>
              <a:prstGeom prst="rect">
                <a:avLst/>
              </a:prstGeom>
              <a:effectLst>
                <a:outerShdw blurRad="50800" dist="38100" dir="2700000" algn="tl" rotWithShape="0">
                  <a:prstClr val="black">
                    <a:alpha val="40000"/>
                  </a:prstClr>
                </a:outerShdw>
              </a:effectLst>
            </p:spPr>
          </p:pic>
        </p:grpSp>
        <p:sp>
          <p:nvSpPr>
            <p:cNvPr id="41" name="Rechthoek 40">
              <a:extLst>
                <a:ext uri="{FF2B5EF4-FFF2-40B4-BE49-F238E27FC236}">
                  <a16:creationId xmlns:a16="http://schemas.microsoft.com/office/drawing/2014/main" id="{BE1D5BC5-07A6-9422-FBE4-F5FC31C0292E}"/>
                </a:ext>
              </a:extLst>
            </p:cNvPr>
            <p:cNvSpPr/>
            <p:nvPr/>
          </p:nvSpPr>
          <p:spPr>
            <a:xfrm>
              <a:off x="7658100" y="-3528655"/>
              <a:ext cx="4739452" cy="607000"/>
            </a:xfrm>
            <a:prstGeom prst="rect">
              <a:avLst/>
            </a:prstGeom>
            <a:solidFill>
              <a:schemeClr val="bg1">
                <a:lumMod val="50000"/>
                <a:alpha val="50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2" name="Tekstvak 41">
              <a:extLst>
                <a:ext uri="{FF2B5EF4-FFF2-40B4-BE49-F238E27FC236}">
                  <a16:creationId xmlns:a16="http://schemas.microsoft.com/office/drawing/2014/main" id="{3E7B9875-F36C-4A52-E49B-4FD8BA68FA35}"/>
                </a:ext>
              </a:extLst>
            </p:cNvPr>
            <p:cNvSpPr txBox="1"/>
            <p:nvPr/>
          </p:nvSpPr>
          <p:spPr>
            <a:xfrm>
              <a:off x="8983309" y="-3517543"/>
              <a:ext cx="2089033" cy="584775"/>
            </a:xfrm>
            <a:prstGeom prst="rect">
              <a:avLst/>
            </a:prstGeom>
            <a:noFill/>
          </p:spPr>
          <p:txBody>
            <a:bodyPr wrap="none" rtlCol="0">
              <a:spAutoFit/>
            </a:bodyPr>
            <a:lstStyle/>
            <a:p>
              <a:r>
                <a:rPr lang="nl-NL" sz="3200" dirty="0">
                  <a:solidFill>
                    <a:schemeClr val="bg1"/>
                  </a:solidFill>
                </a:rPr>
                <a:t>Antwoord</a:t>
              </a:r>
            </a:p>
          </p:txBody>
        </p:sp>
        <p:sp>
          <p:nvSpPr>
            <p:cNvPr id="43" name="Tekstvak 42">
              <a:extLst>
                <a:ext uri="{FF2B5EF4-FFF2-40B4-BE49-F238E27FC236}">
                  <a16:creationId xmlns:a16="http://schemas.microsoft.com/office/drawing/2014/main" id="{9F3FBDA2-95CB-DA0C-FA21-E39C96437D84}"/>
                </a:ext>
              </a:extLst>
            </p:cNvPr>
            <p:cNvSpPr txBox="1"/>
            <p:nvPr/>
          </p:nvSpPr>
          <p:spPr>
            <a:xfrm>
              <a:off x="7752979" y="-2870129"/>
              <a:ext cx="4549692" cy="523220"/>
            </a:xfrm>
            <a:prstGeom prst="rect">
              <a:avLst/>
            </a:prstGeom>
            <a:noFill/>
          </p:spPr>
          <p:txBody>
            <a:bodyPr wrap="square" rtlCol="0">
              <a:spAutoFit/>
            </a:bodyPr>
            <a:lstStyle/>
            <a:p>
              <a:pPr algn="ctr"/>
              <a:r>
                <a:rPr lang="nl-NL" sz="2800" dirty="0">
                  <a:solidFill>
                    <a:schemeClr val="bg1"/>
                  </a:solidFill>
                </a:rPr>
                <a:t>Non-</a:t>
              </a:r>
              <a:r>
                <a:rPr lang="nl-NL" sz="2800" dirty="0" err="1">
                  <a:solidFill>
                    <a:schemeClr val="bg1"/>
                  </a:solidFill>
                </a:rPr>
                <a:t>player</a:t>
              </a:r>
              <a:r>
                <a:rPr lang="nl-NL" sz="2800" dirty="0">
                  <a:solidFill>
                    <a:schemeClr val="bg1"/>
                  </a:solidFill>
                </a:rPr>
                <a:t> </a:t>
              </a:r>
              <a:r>
                <a:rPr lang="nl-NL" sz="2800" dirty="0" err="1">
                  <a:solidFill>
                    <a:schemeClr val="bg1"/>
                  </a:solidFill>
                </a:rPr>
                <a:t>character</a:t>
              </a:r>
              <a:endParaRPr lang="nl-NL" sz="2800" dirty="0">
                <a:solidFill>
                  <a:schemeClr val="bg1"/>
                </a:solidFill>
              </a:endParaRPr>
            </a:p>
          </p:txBody>
        </p:sp>
      </p:grpSp>
    </p:spTree>
    <p:extLst>
      <p:ext uri="{BB962C8B-B14F-4D97-AF65-F5344CB8AC3E}">
        <p14:creationId xmlns:p14="http://schemas.microsoft.com/office/powerpoint/2010/main" val="3319735924"/>
      </p:ext>
    </p:extLst>
  </p:cSld>
  <p:clrMapOvr>
    <a:masterClrMapping/>
  </p:clrMapOvr>
  <p:transition spd="slow">
    <p:push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2.5E-6 3.33333E-6 L 0.525 0.00532 " pathEditMode="relative" rAng="0" ptsTypes="AA">
                                      <p:cBhvr>
                                        <p:cTn id="6" dur="2000" fill="hold"/>
                                        <p:tgtEl>
                                          <p:spTgt spid="17"/>
                                        </p:tgtEl>
                                        <p:attrNameLst>
                                          <p:attrName>ppt_x</p:attrName>
                                          <p:attrName>ppt_y</p:attrName>
                                        </p:attrNameLst>
                                      </p:cBhvr>
                                      <p:rCtr x="26250" y="255"/>
                                    </p:animMotion>
                                  </p:childTnLst>
                                </p:cTn>
                              </p:par>
                            </p:childTnLst>
                          </p:cTn>
                        </p:par>
                        <p:par>
                          <p:cTn id="7" fill="hold">
                            <p:stCondLst>
                              <p:cond delay="2000"/>
                            </p:stCondLst>
                            <p:childTnLst>
                              <p:par>
                                <p:cTn id="8" presetID="10" presetClass="entr" presetSubtype="0" fill="hold" grpId="0" nodeType="after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26" presetClass="emph" presetSubtype="0" repeatCount="indefinite" fill="hold" grpId="1" nodeType="withEffect">
                                  <p:stCondLst>
                                    <p:cond delay="0"/>
                                  </p:stCondLst>
                                  <p:childTnLst>
                                    <p:animEffect transition="out" filter="fade">
                                      <p:cBhvr>
                                        <p:cTn id="12" dur="1500" tmFilter="0, 0; .2, .5; .8, .5; 1, 0"/>
                                        <p:tgtEl>
                                          <p:spTgt spid="9"/>
                                        </p:tgtEl>
                                      </p:cBhvr>
                                    </p:animEffect>
                                    <p:animScale>
                                      <p:cBhvr>
                                        <p:cTn id="13" dur="750" autoRev="1" fill="hold"/>
                                        <p:tgtEl>
                                          <p:spTgt spid="9"/>
                                        </p:tgtEl>
                                      </p:cBhvr>
                                      <p:by x="105000" y="105000"/>
                                    </p:animScale>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grpId="2" nodeType="clickEffect">
                                  <p:stCondLst>
                                    <p:cond delay="0"/>
                                  </p:stCondLst>
                                  <p:childTnLst>
                                    <p:animEffect transition="out" filter="fade">
                                      <p:cBhvr>
                                        <p:cTn id="17" dur="500"/>
                                        <p:tgtEl>
                                          <p:spTgt spid="9"/>
                                        </p:tgtEl>
                                      </p:cBhvr>
                                    </p:animEffect>
                                    <p:set>
                                      <p:cBhvr>
                                        <p:cTn id="18" dur="1" fill="hold">
                                          <p:stCondLst>
                                            <p:cond delay="499"/>
                                          </p:stCondLst>
                                        </p:cTn>
                                        <p:tgtEl>
                                          <p:spTgt spid="9"/>
                                        </p:tgtEl>
                                        <p:attrNameLst>
                                          <p:attrName>style.visibility</p:attrName>
                                        </p:attrNameLst>
                                      </p:cBhvr>
                                      <p:to>
                                        <p:strVal val="hidden"/>
                                      </p:to>
                                    </p:set>
                                  </p:childTnLst>
                                </p:cTn>
                              </p:par>
                            </p:childTnLst>
                          </p:cTn>
                        </p:par>
                        <p:par>
                          <p:cTn id="19" fill="hold">
                            <p:stCondLst>
                              <p:cond delay="500"/>
                            </p:stCondLst>
                            <p:childTnLst>
                              <p:par>
                                <p:cTn id="20" presetID="42" presetClass="path" presetSubtype="0" accel="50000" decel="50000" fill="hold" nodeType="afterEffect">
                                  <p:stCondLst>
                                    <p:cond delay="0"/>
                                  </p:stCondLst>
                                  <p:childTnLst>
                                    <p:animMotion origin="layout" path="M 1.45833E-6 -4.07407E-6 L -0.00208 0.53565 " pathEditMode="relative" rAng="0" ptsTypes="AA">
                                      <p:cBhvr>
                                        <p:cTn id="21" dur="2000" fill="hold"/>
                                        <p:tgtEl>
                                          <p:spTgt spid="39"/>
                                        </p:tgtEl>
                                        <p:attrNameLst>
                                          <p:attrName>ppt_x</p:attrName>
                                          <p:attrName>ppt_y</p:attrName>
                                        </p:attrNameLst>
                                      </p:cBhvr>
                                      <p:rCtr x="-104" y="26782"/>
                                    </p:animMotion>
                                  </p:childTnLst>
                                </p:cTn>
                              </p:par>
                            </p:childTnLst>
                          </p:cTn>
                        </p:par>
                        <p:par>
                          <p:cTn id="22" fill="hold">
                            <p:stCondLst>
                              <p:cond delay="2500"/>
                            </p:stCondLst>
                            <p:childTnLst>
                              <p:par>
                                <p:cTn id="23" presetID="10" presetClass="entr" presetSubtype="0" fill="hold" grpId="0" nodeType="after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500"/>
                                        <p:tgtEl>
                                          <p:spTgt spid="2"/>
                                        </p:tgtEl>
                                      </p:cBhvr>
                                    </p:animEffect>
                                  </p:childTnLst>
                                </p:cTn>
                              </p:par>
                              <p:par>
                                <p:cTn id="26" presetID="26" presetClass="emph" presetSubtype="0" repeatCount="indefinite" fill="hold" grpId="1" nodeType="withEffect">
                                  <p:stCondLst>
                                    <p:cond delay="0"/>
                                  </p:stCondLst>
                                  <p:childTnLst>
                                    <p:animEffect transition="out" filter="fade">
                                      <p:cBhvr>
                                        <p:cTn id="27" dur="1500" tmFilter="0, 0; .2, .5; .8, .5; 1, 0"/>
                                        <p:tgtEl>
                                          <p:spTgt spid="2"/>
                                        </p:tgtEl>
                                      </p:cBhvr>
                                    </p:animEffect>
                                    <p:animScale>
                                      <p:cBhvr>
                                        <p:cTn id="28" dur="750" autoRev="1" fill="hold"/>
                                        <p:tgtEl>
                                          <p:spTgt spid="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9" grpId="0"/>
      <p:bldP spid="9" grpId="1"/>
      <p:bldP spid="9" grpId="2"/>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1D7D31CD-5079-B77D-0B9E-F812592DEE65}"/>
            </a:ext>
          </a:extLst>
        </p:cNvPr>
        <p:cNvGrpSpPr/>
        <p:nvPr/>
      </p:nvGrpSpPr>
      <p:grpSpPr>
        <a:xfrm>
          <a:off x="0" y="0"/>
          <a:ext cx="0" cy="0"/>
          <a:chOff x="0" y="0"/>
          <a:chExt cx="0" cy="0"/>
        </a:xfrm>
      </p:grpSpPr>
      <p:sp>
        <p:nvSpPr>
          <p:cNvPr id="4" name="Rechthoek 3">
            <a:extLst>
              <a:ext uri="{FF2B5EF4-FFF2-40B4-BE49-F238E27FC236}">
                <a16:creationId xmlns:a16="http://schemas.microsoft.com/office/drawing/2014/main" id="{49C8BC06-4446-2F81-89E7-BA5C2D404185}"/>
              </a:ext>
            </a:extLst>
          </p:cNvPr>
          <p:cNvSpPr/>
          <p:nvPr/>
        </p:nvSpPr>
        <p:spPr>
          <a:xfrm>
            <a:off x="-1473073" y="1064332"/>
            <a:ext cx="15684373" cy="2433102"/>
          </a:xfrm>
          <a:prstGeom prst="rect">
            <a:avLst/>
          </a:prstGeom>
          <a:solidFill>
            <a:schemeClr val="bg1">
              <a:lumMod val="85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Rechthoek 8">
            <a:extLst>
              <a:ext uri="{FF2B5EF4-FFF2-40B4-BE49-F238E27FC236}">
                <a16:creationId xmlns:a16="http://schemas.microsoft.com/office/drawing/2014/main" id="{42D64D32-34FE-1125-A57B-577E85F2D195}"/>
              </a:ext>
            </a:extLst>
          </p:cNvPr>
          <p:cNvSpPr>
            <a:spLocks noGrp="1" noRot="1" noMove="1" noResize="1" noEditPoints="1" noAdjustHandles="1" noChangeArrowheads="1" noChangeShapeType="1"/>
          </p:cNvSpPr>
          <p:nvPr/>
        </p:nvSpPr>
        <p:spPr>
          <a:xfrm rot="10800000">
            <a:off x="-1" y="4025144"/>
            <a:ext cx="12197369" cy="2832856"/>
          </a:xfrm>
          <a:prstGeom prst="rect">
            <a:avLst/>
          </a:prstGeom>
          <a:solidFill>
            <a:schemeClr val="accent2">
              <a:lumMod val="60000"/>
              <a:lumOff val="40000"/>
              <a:alpha val="50000"/>
            </a:schemeClr>
          </a:solidFill>
          <a:ln>
            <a:noFill/>
          </a:ln>
          <a:effectLst>
            <a:outerShdw blurRad="127000" dist="635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sz="2382" dirty="0"/>
          </a:p>
        </p:txBody>
      </p:sp>
      <p:sp>
        <p:nvSpPr>
          <p:cNvPr id="5" name="Titel 1">
            <a:extLst>
              <a:ext uri="{FF2B5EF4-FFF2-40B4-BE49-F238E27FC236}">
                <a16:creationId xmlns:a16="http://schemas.microsoft.com/office/drawing/2014/main" id="{BF25A236-8881-10B6-0795-08B56AF98B2D}"/>
              </a:ext>
            </a:extLst>
          </p:cNvPr>
          <p:cNvSpPr>
            <a:spLocks noGrp="1"/>
          </p:cNvSpPr>
          <p:nvPr>
            <p:ph type="ctrTitle"/>
          </p:nvPr>
        </p:nvSpPr>
        <p:spPr>
          <a:xfrm>
            <a:off x="404090" y="800114"/>
            <a:ext cx="9144000" cy="2387600"/>
          </a:xfrm>
          <a:effectLst>
            <a:outerShdw blurRad="127000" dist="63500" dir="2700000" algn="tl" rotWithShape="0">
              <a:prstClr val="black">
                <a:alpha val="40000"/>
              </a:prstClr>
            </a:outerShdw>
          </a:effectLst>
        </p:spPr>
        <p:txBody>
          <a:bodyPr/>
          <a:lstStyle/>
          <a:p>
            <a:pPr algn="l"/>
            <a:r>
              <a:rPr lang="nl-NL" sz="11500" spc="300" dirty="0">
                <a:effectLst>
                  <a:outerShdw blurRad="50800" dist="50800" dir="2700000" algn="tl" rotWithShape="0">
                    <a:schemeClr val="bg1">
                      <a:alpha val="60000"/>
                    </a:schemeClr>
                  </a:outerShdw>
                </a:effectLst>
                <a:latin typeface="Congenial Black" panose="020F0502020204030204" pitchFamily="2" charset="0"/>
              </a:rPr>
              <a:t>Einde</a:t>
            </a:r>
            <a:endParaRPr lang="nl-NL" spc="300" dirty="0">
              <a:effectLst>
                <a:outerShdw blurRad="50800" dist="50800" dir="2700000" algn="tl" rotWithShape="0">
                  <a:schemeClr val="bg1">
                    <a:alpha val="60000"/>
                  </a:schemeClr>
                </a:outerShdw>
              </a:effectLst>
              <a:latin typeface="Congenial Black" panose="020F0502020204030204" pitchFamily="2" charset="0"/>
            </a:endParaRPr>
          </a:p>
        </p:txBody>
      </p:sp>
      <p:sp>
        <p:nvSpPr>
          <p:cNvPr id="6" name="Ondertitel 2">
            <a:extLst>
              <a:ext uri="{FF2B5EF4-FFF2-40B4-BE49-F238E27FC236}">
                <a16:creationId xmlns:a16="http://schemas.microsoft.com/office/drawing/2014/main" id="{3F635C93-914F-CDF6-F130-66DCDA4C98ED}"/>
              </a:ext>
            </a:extLst>
          </p:cNvPr>
          <p:cNvSpPr>
            <a:spLocks noGrp="1"/>
          </p:cNvSpPr>
          <p:nvPr>
            <p:ph type="subTitle" idx="1"/>
          </p:nvPr>
        </p:nvSpPr>
        <p:spPr>
          <a:xfrm>
            <a:off x="578261" y="2475948"/>
            <a:ext cx="9144000" cy="1655762"/>
          </a:xfrm>
          <a:noFill/>
          <a:effectLst>
            <a:outerShdw blurRad="127000" dist="63500" dir="2700000" algn="tl" rotWithShape="0">
              <a:prstClr val="black">
                <a:alpha val="40000"/>
              </a:prstClr>
            </a:outerShdw>
          </a:effectLst>
        </p:spPr>
        <p:txBody>
          <a:bodyPr>
            <a:normAutofit/>
          </a:bodyPr>
          <a:lstStyle/>
          <a:p>
            <a:pPr algn="l"/>
            <a:r>
              <a:rPr lang="nl-NL" sz="3600" b="1" i="1" spc="600" dirty="0">
                <a:solidFill>
                  <a:schemeClr val="accent2">
                    <a:lumMod val="60000"/>
                    <a:lumOff val="40000"/>
                  </a:schemeClr>
                </a:solidFill>
                <a:effectLst>
                  <a:outerShdw blurRad="50800" dist="50800" dir="2700000" algn="tl" rotWithShape="0">
                    <a:schemeClr val="bg1">
                      <a:alpha val="40000"/>
                    </a:schemeClr>
                  </a:outerShdw>
                </a:effectLst>
                <a:latin typeface="Congenial SemiBold" panose="020F0502020204030204" pitchFamily="2" charset="0"/>
              </a:rPr>
              <a:t>Bedankt voor het spelen</a:t>
            </a:r>
          </a:p>
        </p:txBody>
      </p:sp>
      <p:sp>
        <p:nvSpPr>
          <p:cNvPr id="99" name="Tekstvak 98">
            <a:extLst>
              <a:ext uri="{FF2B5EF4-FFF2-40B4-BE49-F238E27FC236}">
                <a16:creationId xmlns:a16="http://schemas.microsoft.com/office/drawing/2014/main" id="{5E0366F4-C50A-7C40-E4F5-099E79A498E7}"/>
              </a:ext>
            </a:extLst>
          </p:cNvPr>
          <p:cNvSpPr txBox="1"/>
          <p:nvPr/>
        </p:nvSpPr>
        <p:spPr>
          <a:xfrm>
            <a:off x="0" y="4386887"/>
            <a:ext cx="12192000" cy="1200329"/>
          </a:xfrm>
          <a:prstGeom prst="rect">
            <a:avLst/>
          </a:prstGeom>
          <a:noFill/>
          <a:effectLst>
            <a:outerShdw blurRad="127000" dist="63500" dir="2700000" algn="tl" rotWithShape="0">
              <a:prstClr val="black">
                <a:alpha val="40000"/>
              </a:prstClr>
            </a:outerShdw>
          </a:effectLst>
        </p:spPr>
        <p:txBody>
          <a:bodyPr wrap="square" rtlCol="0">
            <a:spAutoFit/>
          </a:bodyPr>
          <a:lstStyle/>
          <a:p>
            <a:pPr algn="ctr"/>
            <a:r>
              <a:rPr lang="nl-NL" sz="3600" dirty="0">
                <a:solidFill>
                  <a:schemeClr val="bg1"/>
                </a:solidFill>
              </a:rPr>
              <a:t>Scan de </a:t>
            </a:r>
            <a:r>
              <a:rPr lang="nl-NL" sz="3600" dirty="0" err="1">
                <a:solidFill>
                  <a:schemeClr val="bg1"/>
                </a:solidFill>
              </a:rPr>
              <a:t>qr</a:t>
            </a:r>
            <a:r>
              <a:rPr lang="nl-NL" sz="3600" dirty="0">
                <a:solidFill>
                  <a:schemeClr val="bg1"/>
                </a:solidFill>
              </a:rPr>
              <a:t>-code om een review achter te laten &amp;</a:t>
            </a:r>
          </a:p>
          <a:p>
            <a:pPr algn="ctr"/>
            <a:r>
              <a:rPr lang="nl-NL" sz="3600" dirty="0">
                <a:solidFill>
                  <a:schemeClr val="bg1"/>
                </a:solidFill>
              </a:rPr>
              <a:t>volg ons op de </a:t>
            </a:r>
            <a:r>
              <a:rPr lang="nl-NL" sz="3600" dirty="0" err="1">
                <a:solidFill>
                  <a:schemeClr val="bg1"/>
                </a:solidFill>
              </a:rPr>
              <a:t>socials</a:t>
            </a:r>
            <a:r>
              <a:rPr lang="nl-NL" sz="3600" dirty="0">
                <a:solidFill>
                  <a:schemeClr val="bg1"/>
                </a:solidFill>
              </a:rPr>
              <a:t> hieronder</a:t>
            </a:r>
          </a:p>
        </p:txBody>
      </p:sp>
      <p:grpSp>
        <p:nvGrpSpPr>
          <p:cNvPr id="137" name="Groep 136">
            <a:extLst>
              <a:ext uri="{FF2B5EF4-FFF2-40B4-BE49-F238E27FC236}">
                <a16:creationId xmlns:a16="http://schemas.microsoft.com/office/drawing/2014/main" id="{FFC65AC1-5455-F4A3-4B3B-1878B0CD8DE7}"/>
              </a:ext>
            </a:extLst>
          </p:cNvPr>
          <p:cNvGrpSpPr/>
          <p:nvPr/>
        </p:nvGrpSpPr>
        <p:grpSpPr>
          <a:xfrm>
            <a:off x="4752088" y="5818491"/>
            <a:ext cx="3297574" cy="584775"/>
            <a:chOff x="4752088" y="5818491"/>
            <a:chExt cx="3297574" cy="584775"/>
          </a:xfrm>
          <a:effectLst>
            <a:outerShdw blurRad="127000" dist="63500" dir="2700000" algn="tl" rotWithShape="0">
              <a:prstClr val="black">
                <a:alpha val="40000"/>
              </a:prstClr>
            </a:outerShdw>
          </a:effectLst>
        </p:grpSpPr>
        <p:sp>
          <p:nvSpPr>
            <p:cNvPr id="100" name="Tekstvak 99">
              <a:extLst>
                <a:ext uri="{FF2B5EF4-FFF2-40B4-BE49-F238E27FC236}">
                  <a16:creationId xmlns:a16="http://schemas.microsoft.com/office/drawing/2014/main" id="{D651C9EF-9960-493A-181E-3510CA27C160}"/>
                </a:ext>
              </a:extLst>
            </p:cNvPr>
            <p:cNvSpPr txBox="1"/>
            <p:nvPr/>
          </p:nvSpPr>
          <p:spPr>
            <a:xfrm>
              <a:off x="4976090" y="5818491"/>
              <a:ext cx="3073572" cy="584775"/>
            </a:xfrm>
            <a:prstGeom prst="rect">
              <a:avLst/>
            </a:prstGeom>
            <a:noFill/>
          </p:spPr>
          <p:txBody>
            <a:bodyPr wrap="square" rtlCol="0">
              <a:spAutoFit/>
            </a:bodyPr>
            <a:lstStyle/>
            <a:p>
              <a:pPr algn="ctr"/>
              <a:r>
                <a:rPr lang="nl-NL" sz="3200" dirty="0">
                  <a:solidFill>
                    <a:schemeClr val="bg1"/>
                  </a:solidFill>
                </a:rPr>
                <a:t>@hetquizcafe</a:t>
              </a:r>
              <a:endParaRPr lang="nl-NL" sz="3600" dirty="0">
                <a:solidFill>
                  <a:schemeClr val="bg1"/>
                </a:solidFill>
              </a:endParaRPr>
            </a:p>
          </p:txBody>
        </p:sp>
        <p:sp>
          <p:nvSpPr>
            <p:cNvPr id="105" name="Graphic 103">
              <a:extLst>
                <a:ext uri="{FF2B5EF4-FFF2-40B4-BE49-F238E27FC236}">
                  <a16:creationId xmlns:a16="http://schemas.microsoft.com/office/drawing/2014/main" id="{744DAD39-01BD-66F3-2B26-F1373EDD916D}"/>
                </a:ext>
              </a:extLst>
            </p:cNvPr>
            <p:cNvSpPr>
              <a:spLocks noChangeAspect="1"/>
            </p:cNvSpPr>
            <p:nvPr/>
          </p:nvSpPr>
          <p:spPr>
            <a:xfrm>
              <a:off x="4752088" y="5853109"/>
              <a:ext cx="448002" cy="515540"/>
            </a:xfrm>
            <a:custGeom>
              <a:avLst/>
              <a:gdLst>
                <a:gd name="connsiteX0" fmla="*/ 1527143 w 2907685"/>
                <a:gd name="connsiteY0" fmla="*/ 2790 h 3346018"/>
                <a:gd name="connsiteX1" fmla="*/ 2072353 w 2907685"/>
                <a:gd name="connsiteY1" fmla="*/ 0 h 3346018"/>
                <a:gd name="connsiteX2" fmla="*/ 2316615 w 2907685"/>
                <a:gd name="connsiteY2" fmla="*/ 581698 h 3346018"/>
                <a:gd name="connsiteX3" fmla="*/ 2316391 w 2907685"/>
                <a:gd name="connsiteY3" fmla="*/ 581475 h 3346018"/>
                <a:gd name="connsiteX4" fmla="*/ 2904561 w 2907685"/>
                <a:gd name="connsiteY4" fmla="*/ 830870 h 3346018"/>
                <a:gd name="connsiteX5" fmla="*/ 2907686 w 2907685"/>
                <a:gd name="connsiteY5" fmla="*/ 831093 h 3346018"/>
                <a:gd name="connsiteX6" fmla="*/ 2907686 w 2907685"/>
                <a:gd name="connsiteY6" fmla="*/ 1393040 h 3346018"/>
                <a:gd name="connsiteX7" fmla="*/ 2312821 w 2907685"/>
                <a:gd name="connsiteY7" fmla="*/ 1253892 h 3346018"/>
                <a:gd name="connsiteX8" fmla="*/ 2321971 w 2907685"/>
                <a:gd name="connsiteY8" fmla="*/ 1257686 h 3346018"/>
                <a:gd name="connsiteX9" fmla="*/ 2090206 w 2907685"/>
                <a:gd name="connsiteY9" fmla="*/ 1124229 h 3346018"/>
                <a:gd name="connsiteX10" fmla="*/ 2096009 w 2907685"/>
                <a:gd name="connsiteY10" fmla="*/ 1128023 h 3346018"/>
                <a:gd name="connsiteX11" fmla="*/ 2093219 w 2907685"/>
                <a:gd name="connsiteY11" fmla="*/ 2348105 h 3346018"/>
                <a:gd name="connsiteX12" fmla="*/ 1902742 w 2907685"/>
                <a:gd name="connsiteY12" fmla="*/ 2900902 h 3346018"/>
                <a:gd name="connsiteX13" fmla="*/ 1904974 w 2907685"/>
                <a:gd name="connsiteY13" fmla="*/ 2897443 h 3346018"/>
                <a:gd name="connsiteX14" fmla="*/ 1082473 w 2907685"/>
                <a:gd name="connsiteY14" fmla="*/ 3345015 h 3346018"/>
                <a:gd name="connsiteX15" fmla="*/ 1080911 w 2907685"/>
                <a:gd name="connsiteY15" fmla="*/ 3345015 h 3346018"/>
                <a:gd name="connsiteX16" fmla="*/ 1034714 w 2907685"/>
                <a:gd name="connsiteY16" fmla="*/ 3346019 h 3346018"/>
                <a:gd name="connsiteX17" fmla="*/ 507470 w 2907685"/>
                <a:gd name="connsiteY17" fmla="*/ 3198837 h 3346018"/>
                <a:gd name="connsiteX18" fmla="*/ 511933 w 2907685"/>
                <a:gd name="connsiteY18" fmla="*/ 3201403 h 3346018"/>
                <a:gd name="connsiteX19" fmla="*/ 3324 w 2907685"/>
                <a:gd name="connsiteY19" fmla="*/ 2409812 h 3346018"/>
                <a:gd name="connsiteX20" fmla="*/ 2878 w 2907685"/>
                <a:gd name="connsiteY20" fmla="*/ 2405237 h 3346018"/>
                <a:gd name="connsiteX21" fmla="*/ 1539 w 2907685"/>
                <a:gd name="connsiteY21" fmla="*/ 2197464 h 3346018"/>
                <a:gd name="connsiteX22" fmla="*/ 1046096 w 2907685"/>
                <a:gd name="connsiteY22" fmla="*/ 1251661 h 3346018"/>
                <a:gd name="connsiteX23" fmla="*/ 1225080 w 2907685"/>
                <a:gd name="connsiteY23" fmla="*/ 1266836 h 3346018"/>
                <a:gd name="connsiteX24" fmla="*/ 1218831 w 2907685"/>
                <a:gd name="connsiteY24" fmla="*/ 1265944 h 3346018"/>
                <a:gd name="connsiteX25" fmla="*/ 1213252 w 2907685"/>
                <a:gd name="connsiteY25" fmla="*/ 1885023 h 3346018"/>
                <a:gd name="connsiteX26" fmla="*/ 1054800 w 2907685"/>
                <a:gd name="connsiteY26" fmla="*/ 1858019 h 3346018"/>
                <a:gd name="connsiteX27" fmla="*/ 603434 w 2907685"/>
                <a:gd name="connsiteY27" fmla="*/ 2177267 h 3346018"/>
                <a:gd name="connsiteX28" fmla="*/ 602430 w 2907685"/>
                <a:gd name="connsiteY28" fmla="*/ 2180614 h 3346018"/>
                <a:gd name="connsiteX29" fmla="*/ 578997 w 2907685"/>
                <a:gd name="connsiteY29" fmla="*/ 2339736 h 3346018"/>
                <a:gd name="connsiteX30" fmla="*/ 583125 w 2907685"/>
                <a:gd name="connsiteY30" fmla="*/ 2407804 h 3346018"/>
                <a:gd name="connsiteX31" fmla="*/ 582902 w 2907685"/>
                <a:gd name="connsiteY31" fmla="*/ 2405126 h 3346018"/>
                <a:gd name="connsiteX32" fmla="*/ 1051675 w 2907685"/>
                <a:gd name="connsiteY32" fmla="*/ 2805719 h 3346018"/>
                <a:gd name="connsiteX33" fmla="*/ 1071872 w 2907685"/>
                <a:gd name="connsiteY33" fmla="*/ 2805273 h 3346018"/>
                <a:gd name="connsiteX34" fmla="*/ 1070868 w 2907685"/>
                <a:gd name="connsiteY34" fmla="*/ 2805273 h 3346018"/>
                <a:gd name="connsiteX35" fmla="*/ 1455951 w 2907685"/>
                <a:gd name="connsiteY35" fmla="*/ 2582770 h 3346018"/>
                <a:gd name="connsiteX36" fmla="*/ 1457067 w 2907685"/>
                <a:gd name="connsiteY36" fmla="*/ 2580762 h 3346018"/>
                <a:gd name="connsiteX37" fmla="*/ 1514088 w 2907685"/>
                <a:gd name="connsiteY37" fmla="*/ 2434472 h 3346018"/>
                <a:gd name="connsiteX38" fmla="*/ 1514199 w 2907685"/>
                <a:gd name="connsiteY38" fmla="*/ 2432910 h 3346018"/>
                <a:gd name="connsiteX39" fmla="*/ 1523907 w 2907685"/>
                <a:gd name="connsiteY39" fmla="*/ 1685507 h 3346018"/>
                <a:gd name="connsiteX40" fmla="*/ 1526697 w 2907685"/>
                <a:gd name="connsiteY40" fmla="*/ 2455 h 3346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907685" h="3346018">
                  <a:moveTo>
                    <a:pt x="1527143" y="2790"/>
                  </a:moveTo>
                  <a:cubicBezTo>
                    <a:pt x="1709809" y="0"/>
                    <a:pt x="1891137" y="1451"/>
                    <a:pt x="2072353" y="0"/>
                  </a:cubicBezTo>
                  <a:cubicBezTo>
                    <a:pt x="2078378" y="226631"/>
                    <a:pt x="2170325" y="430611"/>
                    <a:pt x="2316615" y="581698"/>
                  </a:cubicBezTo>
                  <a:lnTo>
                    <a:pt x="2316391" y="581475"/>
                  </a:lnTo>
                  <a:cubicBezTo>
                    <a:pt x="2473839" y="723301"/>
                    <a:pt x="2678711" y="815248"/>
                    <a:pt x="2904561" y="830870"/>
                  </a:cubicBezTo>
                  <a:lnTo>
                    <a:pt x="2907686" y="831093"/>
                  </a:lnTo>
                  <a:lnTo>
                    <a:pt x="2907686" y="1393040"/>
                  </a:lnTo>
                  <a:cubicBezTo>
                    <a:pt x="2694333" y="1387684"/>
                    <a:pt x="2493702" y="1338474"/>
                    <a:pt x="2312821" y="1253892"/>
                  </a:cubicBezTo>
                  <a:lnTo>
                    <a:pt x="2321971" y="1257686"/>
                  </a:lnTo>
                  <a:cubicBezTo>
                    <a:pt x="2234487" y="1215618"/>
                    <a:pt x="2160506" y="1172434"/>
                    <a:pt x="2090206" y="1124229"/>
                  </a:cubicBezTo>
                  <a:lnTo>
                    <a:pt x="2096009" y="1128023"/>
                  </a:lnTo>
                  <a:cubicBezTo>
                    <a:pt x="2094670" y="1535201"/>
                    <a:pt x="2097348" y="1942378"/>
                    <a:pt x="2093219" y="2348105"/>
                  </a:cubicBezTo>
                  <a:cubicBezTo>
                    <a:pt x="2081726" y="2554874"/>
                    <a:pt x="2012989" y="2743454"/>
                    <a:pt x="1902742" y="2900902"/>
                  </a:cubicBezTo>
                  <a:lnTo>
                    <a:pt x="1904974" y="2897443"/>
                  </a:lnTo>
                  <a:cubicBezTo>
                    <a:pt x="1720633" y="3161456"/>
                    <a:pt x="1422029" y="3334749"/>
                    <a:pt x="1082473" y="3345015"/>
                  </a:cubicBezTo>
                  <a:lnTo>
                    <a:pt x="1080911" y="3345015"/>
                  </a:lnTo>
                  <a:cubicBezTo>
                    <a:pt x="1067186" y="3345684"/>
                    <a:pt x="1051006" y="3346019"/>
                    <a:pt x="1034714" y="3346019"/>
                  </a:cubicBezTo>
                  <a:cubicBezTo>
                    <a:pt x="841670" y="3346019"/>
                    <a:pt x="661236" y="3292234"/>
                    <a:pt x="507470" y="3198837"/>
                  </a:cubicBezTo>
                  <a:lnTo>
                    <a:pt x="511933" y="3201403"/>
                  </a:lnTo>
                  <a:cubicBezTo>
                    <a:pt x="232076" y="3033020"/>
                    <a:pt x="39032" y="2744905"/>
                    <a:pt x="3324" y="2409812"/>
                  </a:cubicBezTo>
                  <a:lnTo>
                    <a:pt x="2878" y="2405237"/>
                  </a:lnTo>
                  <a:cubicBezTo>
                    <a:pt x="88" y="2335496"/>
                    <a:pt x="-1251" y="2265754"/>
                    <a:pt x="1539" y="2197464"/>
                  </a:cubicBezTo>
                  <a:cubicBezTo>
                    <a:pt x="56216" y="1664194"/>
                    <a:pt x="503007" y="1251661"/>
                    <a:pt x="1046096" y="1251661"/>
                  </a:cubicBezTo>
                  <a:cubicBezTo>
                    <a:pt x="1107133" y="1251661"/>
                    <a:pt x="1166944" y="1256905"/>
                    <a:pt x="1225080" y="1266836"/>
                  </a:cubicBezTo>
                  <a:lnTo>
                    <a:pt x="1218831" y="1265944"/>
                  </a:lnTo>
                  <a:cubicBezTo>
                    <a:pt x="1221621" y="1472266"/>
                    <a:pt x="1213252" y="1678700"/>
                    <a:pt x="1213252" y="1885023"/>
                  </a:cubicBezTo>
                  <a:cubicBezTo>
                    <a:pt x="1166051" y="1867950"/>
                    <a:pt x="1111597" y="1858019"/>
                    <a:pt x="1054800" y="1858019"/>
                  </a:cubicBezTo>
                  <a:cubicBezTo>
                    <a:pt x="846357" y="1858019"/>
                    <a:pt x="669047" y="1991253"/>
                    <a:pt x="603434" y="2177267"/>
                  </a:cubicBezTo>
                  <a:lnTo>
                    <a:pt x="602430" y="2180614"/>
                  </a:lnTo>
                  <a:cubicBezTo>
                    <a:pt x="587589" y="2228262"/>
                    <a:pt x="578997" y="2283050"/>
                    <a:pt x="578997" y="2339736"/>
                  </a:cubicBezTo>
                  <a:cubicBezTo>
                    <a:pt x="578997" y="2362723"/>
                    <a:pt x="580447" y="2385486"/>
                    <a:pt x="583125" y="2407804"/>
                  </a:cubicBezTo>
                  <a:lnTo>
                    <a:pt x="582902" y="2405126"/>
                  </a:lnTo>
                  <a:cubicBezTo>
                    <a:pt x="619949" y="2633430"/>
                    <a:pt x="815671" y="2805719"/>
                    <a:pt x="1051675" y="2805719"/>
                  </a:cubicBezTo>
                  <a:cubicBezTo>
                    <a:pt x="1058482" y="2805719"/>
                    <a:pt x="1065177" y="2805608"/>
                    <a:pt x="1071872" y="2805273"/>
                  </a:cubicBezTo>
                  <a:lnTo>
                    <a:pt x="1070868" y="2805273"/>
                  </a:lnTo>
                  <a:cubicBezTo>
                    <a:pt x="1234118" y="2800363"/>
                    <a:pt x="1375833" y="2712545"/>
                    <a:pt x="1455951" y="2582770"/>
                  </a:cubicBezTo>
                  <a:lnTo>
                    <a:pt x="1457067" y="2580762"/>
                  </a:lnTo>
                  <a:cubicBezTo>
                    <a:pt x="1486861" y="2539252"/>
                    <a:pt x="1507281" y="2489038"/>
                    <a:pt x="1514088" y="2434472"/>
                  </a:cubicBezTo>
                  <a:lnTo>
                    <a:pt x="1514199" y="2432910"/>
                  </a:lnTo>
                  <a:cubicBezTo>
                    <a:pt x="1528148" y="2183292"/>
                    <a:pt x="1522568" y="1935125"/>
                    <a:pt x="1523907" y="1685507"/>
                  </a:cubicBezTo>
                  <a:cubicBezTo>
                    <a:pt x="1525246" y="1123560"/>
                    <a:pt x="1522568" y="562952"/>
                    <a:pt x="1526697" y="2455"/>
                  </a:cubicBezTo>
                  <a:close/>
                </a:path>
              </a:pathLst>
            </a:custGeom>
            <a:solidFill>
              <a:schemeClr val="bg1"/>
            </a:solidFill>
            <a:ln w="111323" cap="flat">
              <a:noFill/>
              <a:prstDash val="solid"/>
              <a:miter/>
            </a:ln>
          </p:spPr>
          <p:txBody>
            <a:bodyPr rtlCol="0" anchor="ctr"/>
            <a:lstStyle/>
            <a:p>
              <a:endParaRPr lang="nl-NL" dirty="0">
                <a:solidFill>
                  <a:schemeClr val="bg1"/>
                </a:solidFill>
              </a:endParaRPr>
            </a:p>
          </p:txBody>
        </p:sp>
      </p:grpSp>
      <p:grpSp>
        <p:nvGrpSpPr>
          <p:cNvPr id="138" name="Groep 137">
            <a:extLst>
              <a:ext uri="{FF2B5EF4-FFF2-40B4-BE49-F238E27FC236}">
                <a16:creationId xmlns:a16="http://schemas.microsoft.com/office/drawing/2014/main" id="{91D25674-63ED-C76C-F697-0FB38676CC6D}"/>
              </a:ext>
            </a:extLst>
          </p:cNvPr>
          <p:cNvGrpSpPr/>
          <p:nvPr/>
        </p:nvGrpSpPr>
        <p:grpSpPr>
          <a:xfrm>
            <a:off x="8586576" y="5782281"/>
            <a:ext cx="3605424" cy="584775"/>
            <a:chOff x="8586576" y="5782281"/>
            <a:chExt cx="3605424" cy="584775"/>
          </a:xfrm>
          <a:effectLst>
            <a:outerShdw blurRad="127000" dist="63500" dir="2700000" algn="tl" rotWithShape="0">
              <a:prstClr val="black">
                <a:alpha val="40000"/>
              </a:prstClr>
            </a:outerShdw>
          </a:effectLst>
        </p:grpSpPr>
        <p:sp>
          <p:nvSpPr>
            <p:cNvPr id="132" name="Graphic 130">
              <a:extLst>
                <a:ext uri="{FF2B5EF4-FFF2-40B4-BE49-F238E27FC236}">
                  <a16:creationId xmlns:a16="http://schemas.microsoft.com/office/drawing/2014/main" id="{C593F2D7-333C-55B2-5C86-1E432FCE021F}"/>
                </a:ext>
              </a:extLst>
            </p:cNvPr>
            <p:cNvSpPr>
              <a:spLocks noChangeAspect="1"/>
            </p:cNvSpPr>
            <p:nvPr/>
          </p:nvSpPr>
          <p:spPr>
            <a:xfrm>
              <a:off x="8586576" y="5853108"/>
              <a:ext cx="729041" cy="513948"/>
            </a:xfrm>
            <a:custGeom>
              <a:avLst/>
              <a:gdLst>
                <a:gd name="connsiteX0" fmla="*/ 2556320 w 6427874"/>
                <a:gd name="connsiteY0" fmla="*/ 3221546 h 4531423"/>
                <a:gd name="connsiteX1" fmla="*/ 2556320 w 6427874"/>
                <a:gd name="connsiteY1" fmla="*/ 1310521 h 4531423"/>
                <a:gd name="connsiteX2" fmla="*/ 4236315 w 6427874"/>
                <a:gd name="connsiteY2" fmla="*/ 2266140 h 4531423"/>
                <a:gd name="connsiteX3" fmla="*/ 6293073 w 6427874"/>
                <a:gd name="connsiteY3" fmla="*/ 708946 h 4531423"/>
                <a:gd name="connsiteX4" fmla="*/ 5730502 w 6427874"/>
                <a:gd name="connsiteY4" fmla="*/ 138232 h 4531423"/>
                <a:gd name="connsiteX5" fmla="*/ 5724716 w 6427874"/>
                <a:gd name="connsiteY5" fmla="*/ 136946 h 4531423"/>
                <a:gd name="connsiteX6" fmla="*/ 3445717 w 6427874"/>
                <a:gd name="connsiteY6" fmla="*/ 214 h 4531423"/>
                <a:gd name="connsiteX7" fmla="*/ 3201400 w 6427874"/>
                <a:gd name="connsiteY7" fmla="*/ 1714 h 4531423"/>
                <a:gd name="connsiteX8" fmla="*/ 3213830 w 6427874"/>
                <a:gd name="connsiteY8" fmla="*/ 1500 h 4531423"/>
                <a:gd name="connsiteX9" fmla="*/ 2981944 w 6427874"/>
                <a:gd name="connsiteY9" fmla="*/ 0 h 4531423"/>
                <a:gd name="connsiteX10" fmla="*/ 609505 w 6427874"/>
                <a:gd name="connsiteY10" fmla="*/ 145947 h 4531423"/>
                <a:gd name="connsiteX11" fmla="*/ 702516 w 6427874"/>
                <a:gd name="connsiteY11" fmla="*/ 136517 h 4531423"/>
                <a:gd name="connsiteX12" fmla="*/ 135874 w 6427874"/>
                <a:gd name="connsiteY12" fmla="*/ 702945 h 4531423"/>
                <a:gd name="connsiteX13" fmla="*/ 134588 w 6427874"/>
                <a:gd name="connsiteY13" fmla="*/ 708517 h 4531423"/>
                <a:gd name="connsiteX14" fmla="*/ 0 w 6427874"/>
                <a:gd name="connsiteY14" fmla="*/ 2212134 h 4531423"/>
                <a:gd name="connsiteX15" fmla="*/ 214 w 6427874"/>
                <a:gd name="connsiteY15" fmla="*/ 2268498 h 4531423"/>
                <a:gd name="connsiteX16" fmla="*/ 214 w 6427874"/>
                <a:gd name="connsiteY16" fmla="*/ 2265498 h 4531423"/>
                <a:gd name="connsiteX17" fmla="*/ 0 w 6427874"/>
                <a:gd name="connsiteY17" fmla="*/ 2319076 h 4531423"/>
                <a:gd name="connsiteX18" fmla="*/ 142732 w 6427874"/>
                <a:gd name="connsiteY18" fmla="*/ 3874770 h 4531423"/>
                <a:gd name="connsiteX19" fmla="*/ 134588 w 6427874"/>
                <a:gd name="connsiteY19" fmla="*/ 3822478 h 4531423"/>
                <a:gd name="connsiteX20" fmla="*/ 697159 w 6427874"/>
                <a:gd name="connsiteY20" fmla="*/ 4393192 h 4531423"/>
                <a:gd name="connsiteX21" fmla="*/ 702945 w 6427874"/>
                <a:gd name="connsiteY21" fmla="*/ 4394478 h 4531423"/>
                <a:gd name="connsiteX22" fmla="*/ 2981944 w 6427874"/>
                <a:gd name="connsiteY22" fmla="*/ 4531209 h 4531423"/>
                <a:gd name="connsiteX23" fmla="*/ 3226261 w 6427874"/>
                <a:gd name="connsiteY23" fmla="*/ 4529709 h 4531423"/>
                <a:gd name="connsiteX24" fmla="*/ 3213830 w 6427874"/>
                <a:gd name="connsiteY24" fmla="*/ 4529923 h 4531423"/>
                <a:gd name="connsiteX25" fmla="*/ 3445717 w 6427874"/>
                <a:gd name="connsiteY25" fmla="*/ 4531424 h 4531423"/>
                <a:gd name="connsiteX26" fmla="*/ 5818156 w 6427874"/>
                <a:gd name="connsiteY26" fmla="*/ 4385477 h 4531423"/>
                <a:gd name="connsiteX27" fmla="*/ 5725144 w 6427874"/>
                <a:gd name="connsiteY27" fmla="*/ 4394907 h 4531423"/>
                <a:gd name="connsiteX28" fmla="*/ 6292215 w 6427874"/>
                <a:gd name="connsiteY28" fmla="*/ 3828479 h 4531423"/>
                <a:gd name="connsiteX29" fmla="*/ 6293501 w 6427874"/>
                <a:gd name="connsiteY29" fmla="*/ 3822906 h 4531423"/>
                <a:gd name="connsiteX30" fmla="*/ 6427875 w 6427874"/>
                <a:gd name="connsiteY30" fmla="*/ 2319504 h 4531423"/>
                <a:gd name="connsiteX31" fmla="*/ 6427661 w 6427874"/>
                <a:gd name="connsiteY31" fmla="*/ 2263140 h 4531423"/>
                <a:gd name="connsiteX32" fmla="*/ 6427661 w 6427874"/>
                <a:gd name="connsiteY32" fmla="*/ 2265926 h 4531423"/>
                <a:gd name="connsiteX33" fmla="*/ 6427875 w 6427874"/>
                <a:gd name="connsiteY33" fmla="*/ 2212348 h 4531423"/>
                <a:gd name="connsiteX34" fmla="*/ 6285143 w 6427874"/>
                <a:gd name="connsiteY34" fmla="*/ 656654 h 4531423"/>
                <a:gd name="connsiteX35" fmla="*/ 6293287 w 6427874"/>
                <a:gd name="connsiteY35" fmla="*/ 708946 h 4531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6427874" h="4531423">
                  <a:moveTo>
                    <a:pt x="2556320" y="3221546"/>
                  </a:moveTo>
                  <a:lnTo>
                    <a:pt x="2556320" y="1310521"/>
                  </a:lnTo>
                  <a:lnTo>
                    <a:pt x="4236315" y="2266140"/>
                  </a:lnTo>
                  <a:close/>
                  <a:moveTo>
                    <a:pt x="6293073" y="708946"/>
                  </a:moveTo>
                  <a:cubicBezTo>
                    <a:pt x="6217206" y="430125"/>
                    <a:pt x="6002893" y="214527"/>
                    <a:pt x="5730502" y="138232"/>
                  </a:cubicBezTo>
                  <a:lnTo>
                    <a:pt x="5724716" y="136946"/>
                  </a:lnTo>
                  <a:cubicBezTo>
                    <a:pt x="5040416" y="49935"/>
                    <a:pt x="4248960" y="214"/>
                    <a:pt x="3445717" y="214"/>
                  </a:cubicBezTo>
                  <a:cubicBezTo>
                    <a:pt x="3364063" y="214"/>
                    <a:pt x="3282625" y="643"/>
                    <a:pt x="3201400" y="1714"/>
                  </a:cubicBezTo>
                  <a:lnTo>
                    <a:pt x="3213830" y="1500"/>
                  </a:lnTo>
                  <a:cubicBezTo>
                    <a:pt x="3144822" y="643"/>
                    <a:pt x="3063597" y="0"/>
                    <a:pt x="2981944" y="0"/>
                  </a:cubicBezTo>
                  <a:cubicBezTo>
                    <a:pt x="2178701" y="0"/>
                    <a:pt x="1386816" y="49720"/>
                    <a:pt x="609505" y="145947"/>
                  </a:cubicBezTo>
                  <a:lnTo>
                    <a:pt x="702516" y="136517"/>
                  </a:lnTo>
                  <a:cubicBezTo>
                    <a:pt x="424553" y="214313"/>
                    <a:pt x="210241" y="429697"/>
                    <a:pt x="135874" y="702945"/>
                  </a:cubicBezTo>
                  <a:lnTo>
                    <a:pt x="134588" y="708517"/>
                  </a:lnTo>
                  <a:cubicBezTo>
                    <a:pt x="48863" y="1160502"/>
                    <a:pt x="0" y="1680639"/>
                    <a:pt x="0" y="2212134"/>
                  </a:cubicBezTo>
                  <a:cubicBezTo>
                    <a:pt x="0" y="2230993"/>
                    <a:pt x="0" y="2249853"/>
                    <a:pt x="214" y="2268498"/>
                  </a:cubicBezTo>
                  <a:lnTo>
                    <a:pt x="214" y="2265498"/>
                  </a:lnTo>
                  <a:cubicBezTo>
                    <a:pt x="214" y="2281357"/>
                    <a:pt x="0" y="2300216"/>
                    <a:pt x="0" y="2319076"/>
                  </a:cubicBezTo>
                  <a:cubicBezTo>
                    <a:pt x="0" y="2850571"/>
                    <a:pt x="49078" y="3370493"/>
                    <a:pt x="142732" y="3874770"/>
                  </a:cubicBezTo>
                  <a:lnTo>
                    <a:pt x="134588" y="3822478"/>
                  </a:lnTo>
                  <a:cubicBezTo>
                    <a:pt x="210455" y="4101298"/>
                    <a:pt x="424767" y="4316897"/>
                    <a:pt x="697159" y="4393192"/>
                  </a:cubicBezTo>
                  <a:lnTo>
                    <a:pt x="702945" y="4394478"/>
                  </a:lnTo>
                  <a:cubicBezTo>
                    <a:pt x="1387245" y="4481489"/>
                    <a:pt x="2178701" y="4531209"/>
                    <a:pt x="2981944" y="4531209"/>
                  </a:cubicBezTo>
                  <a:cubicBezTo>
                    <a:pt x="3063383" y="4531209"/>
                    <a:pt x="3144822" y="4530781"/>
                    <a:pt x="3226261" y="4529709"/>
                  </a:cubicBezTo>
                  <a:lnTo>
                    <a:pt x="3213830" y="4529923"/>
                  </a:lnTo>
                  <a:cubicBezTo>
                    <a:pt x="3282839" y="4530781"/>
                    <a:pt x="3364278" y="4531424"/>
                    <a:pt x="3445717" y="4531424"/>
                  </a:cubicBezTo>
                  <a:cubicBezTo>
                    <a:pt x="4249174" y="4531424"/>
                    <a:pt x="5040844" y="4481703"/>
                    <a:pt x="5818156" y="4385477"/>
                  </a:cubicBezTo>
                  <a:lnTo>
                    <a:pt x="5725144" y="4394907"/>
                  </a:lnTo>
                  <a:cubicBezTo>
                    <a:pt x="6003322" y="4317326"/>
                    <a:pt x="6217635" y="4101727"/>
                    <a:pt x="6292215" y="3828479"/>
                  </a:cubicBezTo>
                  <a:lnTo>
                    <a:pt x="6293501" y="3822906"/>
                  </a:lnTo>
                  <a:cubicBezTo>
                    <a:pt x="6379012" y="3370921"/>
                    <a:pt x="6427875" y="2850785"/>
                    <a:pt x="6427875" y="2319504"/>
                  </a:cubicBezTo>
                  <a:cubicBezTo>
                    <a:pt x="6427875" y="2300645"/>
                    <a:pt x="6427875" y="2281785"/>
                    <a:pt x="6427661" y="2263140"/>
                  </a:cubicBezTo>
                  <a:lnTo>
                    <a:pt x="6427661" y="2265926"/>
                  </a:lnTo>
                  <a:cubicBezTo>
                    <a:pt x="6427661" y="2250067"/>
                    <a:pt x="6427875" y="2231208"/>
                    <a:pt x="6427875" y="2212348"/>
                  </a:cubicBezTo>
                  <a:cubicBezTo>
                    <a:pt x="6427875" y="1680853"/>
                    <a:pt x="6378797" y="1160931"/>
                    <a:pt x="6285143" y="656654"/>
                  </a:cubicBezTo>
                  <a:lnTo>
                    <a:pt x="6293287" y="708946"/>
                  </a:lnTo>
                  <a:close/>
                </a:path>
              </a:pathLst>
            </a:custGeom>
            <a:solidFill>
              <a:schemeClr val="bg1"/>
            </a:solidFill>
            <a:ln w="214313" cap="flat">
              <a:noFill/>
              <a:prstDash val="solid"/>
              <a:miter/>
            </a:ln>
          </p:spPr>
          <p:txBody>
            <a:bodyPr rtlCol="0" anchor="ctr"/>
            <a:lstStyle/>
            <a:p>
              <a:endParaRPr lang="nl-NL"/>
            </a:p>
          </p:txBody>
        </p:sp>
        <p:sp>
          <p:nvSpPr>
            <p:cNvPr id="123" name="Tekstvak 122">
              <a:extLst>
                <a:ext uri="{FF2B5EF4-FFF2-40B4-BE49-F238E27FC236}">
                  <a16:creationId xmlns:a16="http://schemas.microsoft.com/office/drawing/2014/main" id="{617EB452-676C-1283-A416-2EBE5BAC5371}"/>
                </a:ext>
              </a:extLst>
            </p:cNvPr>
            <p:cNvSpPr txBox="1"/>
            <p:nvPr/>
          </p:nvSpPr>
          <p:spPr>
            <a:xfrm>
              <a:off x="9118428" y="5782281"/>
              <a:ext cx="3073572" cy="584775"/>
            </a:xfrm>
            <a:prstGeom prst="rect">
              <a:avLst/>
            </a:prstGeom>
            <a:noFill/>
          </p:spPr>
          <p:txBody>
            <a:bodyPr wrap="square" rtlCol="0">
              <a:spAutoFit/>
            </a:bodyPr>
            <a:lstStyle/>
            <a:p>
              <a:pPr algn="ctr"/>
              <a:r>
                <a:rPr lang="nl-NL" sz="3200" dirty="0">
                  <a:solidFill>
                    <a:schemeClr val="bg1"/>
                  </a:solidFill>
                </a:rPr>
                <a:t>@hetquizcafe</a:t>
              </a:r>
              <a:endParaRPr lang="nl-NL" sz="3600" dirty="0">
                <a:solidFill>
                  <a:schemeClr val="bg1"/>
                </a:solidFill>
              </a:endParaRPr>
            </a:p>
          </p:txBody>
        </p:sp>
      </p:grpSp>
      <p:grpSp>
        <p:nvGrpSpPr>
          <p:cNvPr id="136" name="Groep 135">
            <a:extLst>
              <a:ext uri="{FF2B5EF4-FFF2-40B4-BE49-F238E27FC236}">
                <a16:creationId xmlns:a16="http://schemas.microsoft.com/office/drawing/2014/main" id="{9CDA4A35-2A71-3B15-5F14-E57CF90DA2F9}"/>
              </a:ext>
            </a:extLst>
          </p:cNvPr>
          <p:cNvGrpSpPr/>
          <p:nvPr/>
        </p:nvGrpSpPr>
        <p:grpSpPr>
          <a:xfrm>
            <a:off x="575986" y="5814817"/>
            <a:ext cx="3336977" cy="584775"/>
            <a:chOff x="575986" y="5814817"/>
            <a:chExt cx="3336977" cy="584775"/>
          </a:xfrm>
          <a:effectLst>
            <a:outerShdw blurRad="127000" dist="63500" dir="2700000" algn="tl" rotWithShape="0">
              <a:prstClr val="black">
                <a:alpha val="40000"/>
              </a:prstClr>
            </a:outerShdw>
          </a:effectLst>
        </p:grpSpPr>
        <p:sp>
          <p:nvSpPr>
            <p:cNvPr id="126" name="Tekstvak 125">
              <a:extLst>
                <a:ext uri="{FF2B5EF4-FFF2-40B4-BE49-F238E27FC236}">
                  <a16:creationId xmlns:a16="http://schemas.microsoft.com/office/drawing/2014/main" id="{9D2856C3-6047-3205-B0E1-89CDCB299AEA}"/>
                </a:ext>
              </a:extLst>
            </p:cNvPr>
            <p:cNvSpPr txBox="1"/>
            <p:nvPr/>
          </p:nvSpPr>
          <p:spPr>
            <a:xfrm>
              <a:off x="1106822" y="5814817"/>
              <a:ext cx="2806141" cy="584775"/>
            </a:xfrm>
            <a:prstGeom prst="rect">
              <a:avLst/>
            </a:prstGeom>
            <a:noFill/>
          </p:spPr>
          <p:txBody>
            <a:bodyPr wrap="square" rtlCol="0">
              <a:spAutoFit/>
            </a:bodyPr>
            <a:lstStyle/>
            <a:p>
              <a:pPr algn="ctr"/>
              <a:r>
                <a:rPr lang="nl-NL" sz="3200" dirty="0">
                  <a:solidFill>
                    <a:schemeClr val="bg1"/>
                  </a:solidFill>
                </a:rPr>
                <a:t>@hetquizcafe</a:t>
              </a:r>
              <a:endParaRPr lang="nl-NL" sz="3600" dirty="0">
                <a:solidFill>
                  <a:schemeClr val="bg1"/>
                </a:solidFill>
              </a:endParaRPr>
            </a:p>
          </p:txBody>
        </p:sp>
        <p:sp>
          <p:nvSpPr>
            <p:cNvPr id="135" name="Graphic 133">
              <a:extLst>
                <a:ext uri="{FF2B5EF4-FFF2-40B4-BE49-F238E27FC236}">
                  <a16:creationId xmlns:a16="http://schemas.microsoft.com/office/drawing/2014/main" id="{8B022996-279B-1A96-A7F5-69C630E2A985}"/>
                </a:ext>
              </a:extLst>
            </p:cNvPr>
            <p:cNvSpPr>
              <a:spLocks noChangeAspect="1"/>
            </p:cNvSpPr>
            <p:nvPr/>
          </p:nvSpPr>
          <p:spPr>
            <a:xfrm>
              <a:off x="575986" y="5849434"/>
              <a:ext cx="515540" cy="515540"/>
            </a:xfrm>
            <a:custGeom>
              <a:avLst/>
              <a:gdLst>
                <a:gd name="connsiteX0" fmla="*/ 5315165 w 6427446"/>
                <a:gd name="connsiteY0" fmla="*/ 1498473 h 6427446"/>
                <a:gd name="connsiteX1" fmla="*/ 5315165 w 6427446"/>
                <a:gd name="connsiteY1" fmla="*/ 1498687 h 6427446"/>
                <a:gd name="connsiteX2" fmla="*/ 4929616 w 6427446"/>
                <a:gd name="connsiteY2" fmla="*/ 1884235 h 6427446"/>
                <a:gd name="connsiteX3" fmla="*/ 4544068 w 6427446"/>
                <a:gd name="connsiteY3" fmla="*/ 1498687 h 6427446"/>
                <a:gd name="connsiteX4" fmla="*/ 4929616 w 6427446"/>
                <a:gd name="connsiteY4" fmla="*/ 1113139 h 6427446"/>
                <a:gd name="connsiteX5" fmla="*/ 4929616 w 6427446"/>
                <a:gd name="connsiteY5" fmla="*/ 1113139 h 6427446"/>
                <a:gd name="connsiteX6" fmla="*/ 5315165 w 6427446"/>
                <a:gd name="connsiteY6" fmla="*/ 1498473 h 6427446"/>
                <a:gd name="connsiteX7" fmla="*/ 5315165 w 6427446"/>
                <a:gd name="connsiteY7" fmla="*/ 1498473 h 6427446"/>
                <a:gd name="connsiteX8" fmla="*/ 3213830 w 6427446"/>
                <a:gd name="connsiteY8" fmla="*/ 4285179 h 6427446"/>
                <a:gd name="connsiteX9" fmla="*/ 2142482 w 6427446"/>
                <a:gd name="connsiteY9" fmla="*/ 3213830 h 6427446"/>
                <a:gd name="connsiteX10" fmla="*/ 3213830 w 6427446"/>
                <a:gd name="connsiteY10" fmla="*/ 2142482 h 6427446"/>
                <a:gd name="connsiteX11" fmla="*/ 4285179 w 6427446"/>
                <a:gd name="connsiteY11" fmla="*/ 3213830 h 6427446"/>
                <a:gd name="connsiteX12" fmla="*/ 4285179 w 6427446"/>
                <a:gd name="connsiteY12" fmla="*/ 3213830 h 6427446"/>
                <a:gd name="connsiteX13" fmla="*/ 4285179 w 6427446"/>
                <a:gd name="connsiteY13" fmla="*/ 3214045 h 6427446"/>
                <a:gd name="connsiteX14" fmla="*/ 3214259 w 6427446"/>
                <a:gd name="connsiteY14" fmla="*/ 4284964 h 6427446"/>
                <a:gd name="connsiteX15" fmla="*/ 3214045 w 6427446"/>
                <a:gd name="connsiteY15" fmla="*/ 4284964 h 6427446"/>
                <a:gd name="connsiteX16" fmla="*/ 3214045 w 6427446"/>
                <a:gd name="connsiteY16" fmla="*/ 4284964 h 6427446"/>
                <a:gd name="connsiteX17" fmla="*/ 3213830 w 6427446"/>
                <a:gd name="connsiteY17" fmla="*/ 1563624 h 6427446"/>
                <a:gd name="connsiteX18" fmla="*/ 3213830 w 6427446"/>
                <a:gd name="connsiteY18" fmla="*/ 1563624 h 6427446"/>
                <a:gd name="connsiteX19" fmla="*/ 1563624 w 6427446"/>
                <a:gd name="connsiteY19" fmla="*/ 3213830 h 6427446"/>
                <a:gd name="connsiteX20" fmla="*/ 3213830 w 6427446"/>
                <a:gd name="connsiteY20" fmla="*/ 4864037 h 6427446"/>
                <a:gd name="connsiteX21" fmla="*/ 4864037 w 6427446"/>
                <a:gd name="connsiteY21" fmla="*/ 3213830 h 6427446"/>
                <a:gd name="connsiteX22" fmla="*/ 4864037 w 6427446"/>
                <a:gd name="connsiteY22" fmla="*/ 3213830 h 6427446"/>
                <a:gd name="connsiteX23" fmla="*/ 4864037 w 6427446"/>
                <a:gd name="connsiteY23" fmla="*/ 3213616 h 6427446"/>
                <a:gd name="connsiteX24" fmla="*/ 3213830 w 6427446"/>
                <a:gd name="connsiteY24" fmla="*/ 1563410 h 6427446"/>
                <a:gd name="connsiteX25" fmla="*/ 3213616 w 6427446"/>
                <a:gd name="connsiteY25" fmla="*/ 1563410 h 6427446"/>
                <a:gd name="connsiteX26" fmla="*/ 3213616 w 6427446"/>
                <a:gd name="connsiteY26" fmla="*/ 1563410 h 6427446"/>
                <a:gd name="connsiteX27" fmla="*/ 3213830 w 6427446"/>
                <a:gd name="connsiteY27" fmla="*/ 578644 h 6427446"/>
                <a:gd name="connsiteX28" fmla="*/ 4512779 w 6427446"/>
                <a:gd name="connsiteY28" fmla="*/ 597718 h 6427446"/>
                <a:gd name="connsiteX29" fmla="*/ 5121426 w 6427446"/>
                <a:gd name="connsiteY29" fmla="*/ 713018 h 6427446"/>
                <a:gd name="connsiteX30" fmla="*/ 5109210 w 6427446"/>
                <a:gd name="connsiteY30" fmla="*/ 708946 h 6427446"/>
                <a:gd name="connsiteX31" fmla="*/ 5716786 w 6427446"/>
                <a:gd name="connsiteY31" fmla="*/ 1311593 h 6427446"/>
                <a:gd name="connsiteX32" fmla="*/ 5719358 w 6427446"/>
                <a:gd name="connsiteY32" fmla="*/ 1318879 h 6427446"/>
                <a:gd name="connsiteX33" fmla="*/ 5829943 w 6427446"/>
                <a:gd name="connsiteY33" fmla="*/ 1914239 h 6427446"/>
                <a:gd name="connsiteX34" fmla="*/ 5829943 w 6427446"/>
                <a:gd name="connsiteY34" fmla="*/ 1915311 h 6427446"/>
                <a:gd name="connsiteX35" fmla="*/ 5848589 w 6427446"/>
                <a:gd name="connsiteY35" fmla="*/ 3214259 h 6427446"/>
                <a:gd name="connsiteX36" fmla="*/ 5828872 w 6427446"/>
                <a:gd name="connsiteY36" fmla="*/ 4513207 h 6427446"/>
                <a:gd name="connsiteX37" fmla="*/ 5712071 w 6427446"/>
                <a:gd name="connsiteY37" fmla="*/ 5122069 h 6427446"/>
                <a:gd name="connsiteX38" fmla="*/ 5716143 w 6427446"/>
                <a:gd name="connsiteY38" fmla="*/ 5109639 h 6427446"/>
                <a:gd name="connsiteX39" fmla="*/ 5475470 w 6427446"/>
                <a:gd name="connsiteY39" fmla="*/ 5479542 h 6427446"/>
                <a:gd name="connsiteX40" fmla="*/ 5475256 w 6427446"/>
                <a:gd name="connsiteY40" fmla="*/ 5479757 h 6427446"/>
                <a:gd name="connsiteX41" fmla="*/ 5112639 w 6427446"/>
                <a:gd name="connsiteY41" fmla="*/ 5717429 h 6427446"/>
                <a:gd name="connsiteX42" fmla="*/ 5105781 w 6427446"/>
                <a:gd name="connsiteY42" fmla="*/ 5719787 h 6427446"/>
                <a:gd name="connsiteX43" fmla="*/ 4508278 w 6427446"/>
                <a:gd name="connsiteY43" fmla="*/ 5830372 h 6427446"/>
                <a:gd name="connsiteX44" fmla="*/ 4507206 w 6427446"/>
                <a:gd name="connsiteY44" fmla="*/ 5830372 h 6427446"/>
                <a:gd name="connsiteX45" fmla="*/ 3205901 w 6427446"/>
                <a:gd name="connsiteY45" fmla="*/ 5849017 h 6427446"/>
                <a:gd name="connsiteX46" fmla="*/ 1904595 w 6427446"/>
                <a:gd name="connsiteY46" fmla="*/ 5829300 h 6427446"/>
                <a:gd name="connsiteX47" fmla="*/ 1293162 w 6427446"/>
                <a:gd name="connsiteY47" fmla="*/ 5712500 h 6427446"/>
                <a:gd name="connsiteX48" fmla="*/ 1305806 w 6427446"/>
                <a:gd name="connsiteY48" fmla="*/ 5716572 h 6427446"/>
                <a:gd name="connsiteX49" fmla="*/ 936760 w 6427446"/>
                <a:gd name="connsiteY49" fmla="*/ 5476113 h 6427446"/>
                <a:gd name="connsiteX50" fmla="*/ 936546 w 6427446"/>
                <a:gd name="connsiteY50" fmla="*/ 5475899 h 6427446"/>
                <a:gd name="connsiteX51" fmla="*/ 697802 w 6427446"/>
                <a:gd name="connsiteY51" fmla="*/ 5113068 h 6427446"/>
                <a:gd name="connsiteX52" fmla="*/ 695658 w 6427446"/>
                <a:gd name="connsiteY52" fmla="*/ 5106424 h 6427446"/>
                <a:gd name="connsiteX53" fmla="*/ 583144 w 6427446"/>
                <a:gd name="connsiteY53" fmla="*/ 4509564 h 6427446"/>
                <a:gd name="connsiteX54" fmla="*/ 583144 w 6427446"/>
                <a:gd name="connsiteY54" fmla="*/ 4507849 h 6427446"/>
                <a:gd name="connsiteX55" fmla="*/ 566857 w 6427446"/>
                <a:gd name="connsiteY55" fmla="*/ 3210616 h 6427446"/>
                <a:gd name="connsiteX56" fmla="*/ 583144 w 6427446"/>
                <a:gd name="connsiteY56" fmla="*/ 1908667 h 6427446"/>
                <a:gd name="connsiteX57" fmla="*/ 699730 w 6427446"/>
                <a:gd name="connsiteY57" fmla="*/ 1297877 h 6427446"/>
                <a:gd name="connsiteX58" fmla="*/ 695658 w 6427446"/>
                <a:gd name="connsiteY58" fmla="*/ 1310521 h 6427446"/>
                <a:gd name="connsiteX59" fmla="*/ 936331 w 6427446"/>
                <a:gd name="connsiteY59" fmla="*/ 941046 h 6427446"/>
                <a:gd name="connsiteX60" fmla="*/ 936760 w 6427446"/>
                <a:gd name="connsiteY60" fmla="*/ 940618 h 6427446"/>
                <a:gd name="connsiteX61" fmla="*/ 1299377 w 6427446"/>
                <a:gd name="connsiteY61" fmla="*/ 702302 h 6427446"/>
                <a:gd name="connsiteX62" fmla="*/ 1306020 w 6427446"/>
                <a:gd name="connsiteY62" fmla="*/ 700159 h 6427446"/>
                <a:gd name="connsiteX63" fmla="*/ 1899237 w 6427446"/>
                <a:gd name="connsiteY63" fmla="*/ 587431 h 6427446"/>
                <a:gd name="connsiteX64" fmla="*/ 1900738 w 6427446"/>
                <a:gd name="connsiteY64" fmla="*/ 587431 h 6427446"/>
                <a:gd name="connsiteX65" fmla="*/ 3202043 w 6427446"/>
                <a:gd name="connsiteY65" fmla="*/ 571357 h 6427446"/>
                <a:gd name="connsiteX66" fmla="*/ 3213830 w 6427446"/>
                <a:gd name="connsiteY66" fmla="*/ 0 h 6427446"/>
                <a:gd name="connsiteX67" fmla="*/ 1888950 w 6427446"/>
                <a:gd name="connsiteY67" fmla="*/ 19288 h 6427446"/>
                <a:gd name="connsiteX68" fmla="*/ 1092565 w 6427446"/>
                <a:gd name="connsiteY68" fmla="*/ 174236 h 6427446"/>
                <a:gd name="connsiteX69" fmla="*/ 1108853 w 6427446"/>
                <a:gd name="connsiteY69" fmla="*/ 168878 h 6427446"/>
                <a:gd name="connsiteX70" fmla="*/ 539639 w 6427446"/>
                <a:gd name="connsiteY70" fmla="*/ 539210 h 6427446"/>
                <a:gd name="connsiteX71" fmla="*/ 539425 w 6427446"/>
                <a:gd name="connsiteY71" fmla="*/ 539425 h 6427446"/>
                <a:gd name="connsiteX72" fmla="*/ 172307 w 6427446"/>
                <a:gd name="connsiteY72" fmla="*/ 1098137 h 6427446"/>
                <a:gd name="connsiteX73" fmla="*/ 168664 w 6427446"/>
                <a:gd name="connsiteY73" fmla="*/ 1108853 h 6427446"/>
                <a:gd name="connsiteX74" fmla="*/ 19288 w 6427446"/>
                <a:gd name="connsiteY74" fmla="*/ 1886379 h 6427446"/>
                <a:gd name="connsiteX75" fmla="*/ 19288 w 6427446"/>
                <a:gd name="connsiteY75" fmla="*/ 1888950 h 6427446"/>
                <a:gd name="connsiteX76" fmla="*/ 0 w 6427446"/>
                <a:gd name="connsiteY76" fmla="*/ 3213830 h 6427446"/>
                <a:gd name="connsiteX77" fmla="*/ 19288 w 6427446"/>
                <a:gd name="connsiteY77" fmla="*/ 4538710 h 6427446"/>
                <a:gd name="connsiteX78" fmla="*/ 174236 w 6427446"/>
                <a:gd name="connsiteY78" fmla="*/ 5335096 h 6427446"/>
                <a:gd name="connsiteX79" fmla="*/ 168878 w 6427446"/>
                <a:gd name="connsiteY79" fmla="*/ 5318808 h 6427446"/>
                <a:gd name="connsiteX80" fmla="*/ 1097709 w 6427446"/>
                <a:gd name="connsiteY80" fmla="*/ 6254925 h 6427446"/>
                <a:gd name="connsiteX81" fmla="*/ 1108853 w 6427446"/>
                <a:gd name="connsiteY81" fmla="*/ 6258783 h 6427446"/>
                <a:gd name="connsiteX82" fmla="*/ 1886379 w 6427446"/>
                <a:gd name="connsiteY82" fmla="*/ 6408158 h 6427446"/>
                <a:gd name="connsiteX83" fmla="*/ 1888950 w 6427446"/>
                <a:gd name="connsiteY83" fmla="*/ 6408158 h 6427446"/>
                <a:gd name="connsiteX84" fmla="*/ 3213830 w 6427446"/>
                <a:gd name="connsiteY84" fmla="*/ 6427447 h 6427446"/>
                <a:gd name="connsiteX85" fmla="*/ 4538710 w 6427446"/>
                <a:gd name="connsiteY85" fmla="*/ 6408158 h 6427446"/>
                <a:gd name="connsiteX86" fmla="*/ 5335096 w 6427446"/>
                <a:gd name="connsiteY86" fmla="*/ 6253210 h 6427446"/>
                <a:gd name="connsiteX87" fmla="*/ 5318808 w 6427446"/>
                <a:gd name="connsiteY87" fmla="*/ 6258783 h 6427446"/>
                <a:gd name="connsiteX88" fmla="*/ 6254925 w 6427446"/>
                <a:gd name="connsiteY88" fmla="*/ 5329952 h 6427446"/>
                <a:gd name="connsiteX89" fmla="*/ 6258783 w 6427446"/>
                <a:gd name="connsiteY89" fmla="*/ 5318808 h 6427446"/>
                <a:gd name="connsiteX90" fmla="*/ 6408158 w 6427446"/>
                <a:gd name="connsiteY90" fmla="*/ 4541282 h 6427446"/>
                <a:gd name="connsiteX91" fmla="*/ 6408158 w 6427446"/>
                <a:gd name="connsiteY91" fmla="*/ 4538710 h 6427446"/>
                <a:gd name="connsiteX92" fmla="*/ 6427447 w 6427446"/>
                <a:gd name="connsiteY92" fmla="*/ 3213830 h 6427446"/>
                <a:gd name="connsiteX93" fmla="*/ 6408158 w 6427446"/>
                <a:gd name="connsiteY93" fmla="*/ 1888950 h 6427446"/>
                <a:gd name="connsiteX94" fmla="*/ 6253210 w 6427446"/>
                <a:gd name="connsiteY94" fmla="*/ 1092565 h 6427446"/>
                <a:gd name="connsiteX95" fmla="*/ 6258783 w 6427446"/>
                <a:gd name="connsiteY95" fmla="*/ 1108853 h 6427446"/>
                <a:gd name="connsiteX96" fmla="*/ 5888236 w 6427446"/>
                <a:gd name="connsiteY96" fmla="*/ 539639 h 6427446"/>
                <a:gd name="connsiteX97" fmla="*/ 5888022 w 6427446"/>
                <a:gd name="connsiteY97" fmla="*/ 539425 h 6427446"/>
                <a:gd name="connsiteX98" fmla="*/ 5329309 w 6427446"/>
                <a:gd name="connsiteY98" fmla="*/ 172307 h 6427446"/>
                <a:gd name="connsiteX99" fmla="*/ 5318593 w 6427446"/>
                <a:gd name="connsiteY99" fmla="*/ 168664 h 6427446"/>
                <a:gd name="connsiteX100" fmla="*/ 4541068 w 6427446"/>
                <a:gd name="connsiteY100" fmla="*/ 19288 h 6427446"/>
                <a:gd name="connsiteX101" fmla="*/ 4538496 w 6427446"/>
                <a:gd name="connsiteY101" fmla="*/ 19288 h 6427446"/>
                <a:gd name="connsiteX102" fmla="*/ 3213616 w 6427446"/>
                <a:gd name="connsiteY102" fmla="*/ 0 h 6427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6427446" h="6427446">
                  <a:moveTo>
                    <a:pt x="5315165" y="1498473"/>
                  </a:moveTo>
                  <a:cubicBezTo>
                    <a:pt x="5315165" y="1498473"/>
                    <a:pt x="5315165" y="1498687"/>
                    <a:pt x="5315165" y="1498687"/>
                  </a:cubicBezTo>
                  <a:cubicBezTo>
                    <a:pt x="5315165" y="1711714"/>
                    <a:pt x="5142429" y="1884235"/>
                    <a:pt x="4929616" y="1884235"/>
                  </a:cubicBezTo>
                  <a:cubicBezTo>
                    <a:pt x="4716804" y="1884235"/>
                    <a:pt x="4544068" y="1711500"/>
                    <a:pt x="4544068" y="1498687"/>
                  </a:cubicBezTo>
                  <a:cubicBezTo>
                    <a:pt x="4544068" y="1285661"/>
                    <a:pt x="4716804" y="1113139"/>
                    <a:pt x="4929616" y="1113139"/>
                  </a:cubicBezTo>
                  <a:lnTo>
                    <a:pt x="4929616" y="1113139"/>
                  </a:lnTo>
                  <a:cubicBezTo>
                    <a:pt x="5142429" y="1113353"/>
                    <a:pt x="5314950" y="1285661"/>
                    <a:pt x="5315165" y="1498473"/>
                  </a:cubicBezTo>
                  <a:lnTo>
                    <a:pt x="5315165" y="1498473"/>
                  </a:lnTo>
                  <a:close/>
                  <a:moveTo>
                    <a:pt x="3213830" y="4285179"/>
                  </a:moveTo>
                  <a:cubicBezTo>
                    <a:pt x="2622114" y="4285179"/>
                    <a:pt x="2142482" y="3805547"/>
                    <a:pt x="2142482" y="3213830"/>
                  </a:cubicBezTo>
                  <a:cubicBezTo>
                    <a:pt x="2142482" y="2622114"/>
                    <a:pt x="2622114" y="2142482"/>
                    <a:pt x="3213830" y="2142482"/>
                  </a:cubicBezTo>
                  <a:cubicBezTo>
                    <a:pt x="3805547" y="2142482"/>
                    <a:pt x="4285179" y="2622114"/>
                    <a:pt x="4285179" y="3213830"/>
                  </a:cubicBezTo>
                  <a:lnTo>
                    <a:pt x="4285179" y="3213830"/>
                  </a:lnTo>
                  <a:cubicBezTo>
                    <a:pt x="4285179" y="3213830"/>
                    <a:pt x="4285179" y="3214045"/>
                    <a:pt x="4285179" y="3214045"/>
                  </a:cubicBezTo>
                  <a:cubicBezTo>
                    <a:pt x="4285179" y="3805547"/>
                    <a:pt x="3805761" y="4284964"/>
                    <a:pt x="3214259" y="4284964"/>
                  </a:cubicBezTo>
                  <a:cubicBezTo>
                    <a:pt x="3214259" y="4284964"/>
                    <a:pt x="3214045" y="4284964"/>
                    <a:pt x="3214045" y="4284964"/>
                  </a:cubicBezTo>
                  <a:lnTo>
                    <a:pt x="3214045" y="4284964"/>
                  </a:lnTo>
                  <a:close/>
                  <a:moveTo>
                    <a:pt x="3213830" y="1563624"/>
                  </a:moveTo>
                  <a:cubicBezTo>
                    <a:pt x="3213830" y="1563624"/>
                    <a:pt x="3213830" y="1563624"/>
                    <a:pt x="3213830" y="1563624"/>
                  </a:cubicBezTo>
                  <a:cubicBezTo>
                    <a:pt x="2302359" y="1563624"/>
                    <a:pt x="1563624" y="2302574"/>
                    <a:pt x="1563624" y="3213830"/>
                  </a:cubicBezTo>
                  <a:cubicBezTo>
                    <a:pt x="1563624" y="4125087"/>
                    <a:pt x="2302574" y="4864037"/>
                    <a:pt x="3213830" y="4864037"/>
                  </a:cubicBezTo>
                  <a:cubicBezTo>
                    <a:pt x="4125302" y="4864037"/>
                    <a:pt x="4864037" y="4125087"/>
                    <a:pt x="4864037" y="3213830"/>
                  </a:cubicBezTo>
                  <a:lnTo>
                    <a:pt x="4864037" y="3213830"/>
                  </a:lnTo>
                  <a:cubicBezTo>
                    <a:pt x="4864037" y="3213830"/>
                    <a:pt x="4864037" y="3213830"/>
                    <a:pt x="4864037" y="3213616"/>
                  </a:cubicBezTo>
                  <a:cubicBezTo>
                    <a:pt x="4864037" y="2302359"/>
                    <a:pt x="4125302" y="1563410"/>
                    <a:pt x="3213830" y="1563410"/>
                  </a:cubicBezTo>
                  <a:cubicBezTo>
                    <a:pt x="3213830" y="1563410"/>
                    <a:pt x="3213830" y="1563410"/>
                    <a:pt x="3213616" y="1563410"/>
                  </a:cubicBezTo>
                  <a:lnTo>
                    <a:pt x="3213616" y="1563410"/>
                  </a:lnTo>
                  <a:close/>
                  <a:moveTo>
                    <a:pt x="3213830" y="578644"/>
                  </a:moveTo>
                  <a:cubicBezTo>
                    <a:pt x="4071723" y="578644"/>
                    <a:pt x="4173950" y="582930"/>
                    <a:pt x="4512779" y="597718"/>
                  </a:cubicBezTo>
                  <a:cubicBezTo>
                    <a:pt x="4727734" y="600289"/>
                    <a:pt x="4932188" y="641009"/>
                    <a:pt x="5121426" y="713018"/>
                  </a:cubicBezTo>
                  <a:lnTo>
                    <a:pt x="5109210" y="708946"/>
                  </a:lnTo>
                  <a:cubicBezTo>
                    <a:pt x="5390817" y="818674"/>
                    <a:pt x="5609416" y="1037273"/>
                    <a:pt x="5716786" y="1311593"/>
                  </a:cubicBezTo>
                  <a:lnTo>
                    <a:pt x="5719358" y="1318879"/>
                  </a:lnTo>
                  <a:cubicBezTo>
                    <a:pt x="5787081" y="1495901"/>
                    <a:pt x="5827371" y="1700570"/>
                    <a:pt x="5829943" y="1914239"/>
                  </a:cubicBezTo>
                  <a:lnTo>
                    <a:pt x="5829943" y="1915311"/>
                  </a:lnTo>
                  <a:cubicBezTo>
                    <a:pt x="5845159" y="2254353"/>
                    <a:pt x="5848589" y="2356152"/>
                    <a:pt x="5848589" y="3214259"/>
                  </a:cubicBezTo>
                  <a:cubicBezTo>
                    <a:pt x="5848589" y="4072366"/>
                    <a:pt x="5844516" y="4174379"/>
                    <a:pt x="5828872" y="4513207"/>
                  </a:cubicBezTo>
                  <a:cubicBezTo>
                    <a:pt x="5824800" y="4728377"/>
                    <a:pt x="5783866" y="4932831"/>
                    <a:pt x="5712071" y="5122069"/>
                  </a:cubicBezTo>
                  <a:lnTo>
                    <a:pt x="5716143" y="5109639"/>
                  </a:lnTo>
                  <a:cubicBezTo>
                    <a:pt x="5660850" y="5254514"/>
                    <a:pt x="5578983" y="5377958"/>
                    <a:pt x="5475470" y="5479542"/>
                  </a:cubicBezTo>
                  <a:lnTo>
                    <a:pt x="5475256" y="5479757"/>
                  </a:lnTo>
                  <a:cubicBezTo>
                    <a:pt x="5373886" y="5583484"/>
                    <a:pt x="5250442" y="5665351"/>
                    <a:pt x="5112639" y="5717429"/>
                  </a:cubicBezTo>
                  <a:lnTo>
                    <a:pt x="5105781" y="5719787"/>
                  </a:lnTo>
                  <a:cubicBezTo>
                    <a:pt x="4928116" y="5787509"/>
                    <a:pt x="4722805" y="5827800"/>
                    <a:pt x="4508278" y="5830372"/>
                  </a:cubicBezTo>
                  <a:lnTo>
                    <a:pt x="4507206" y="5830372"/>
                  </a:lnTo>
                  <a:cubicBezTo>
                    <a:pt x="4166021" y="5845588"/>
                    <a:pt x="4065508" y="5849017"/>
                    <a:pt x="3205901" y="5849017"/>
                  </a:cubicBezTo>
                  <a:cubicBezTo>
                    <a:pt x="2345865" y="5849017"/>
                    <a:pt x="2245567" y="5844945"/>
                    <a:pt x="1904595" y="5829300"/>
                  </a:cubicBezTo>
                  <a:cubicBezTo>
                    <a:pt x="1688568" y="5825228"/>
                    <a:pt x="1483257" y="5784295"/>
                    <a:pt x="1293162" y="5712500"/>
                  </a:cubicBezTo>
                  <a:lnTo>
                    <a:pt x="1305806" y="5716572"/>
                  </a:lnTo>
                  <a:cubicBezTo>
                    <a:pt x="1160931" y="5662136"/>
                    <a:pt x="1037487" y="5580055"/>
                    <a:pt x="936760" y="5476113"/>
                  </a:cubicBezTo>
                  <a:lnTo>
                    <a:pt x="936546" y="5475899"/>
                  </a:lnTo>
                  <a:cubicBezTo>
                    <a:pt x="831747" y="5375172"/>
                    <a:pt x="749451" y="5251514"/>
                    <a:pt x="697802" y="5113068"/>
                  </a:cubicBezTo>
                  <a:lnTo>
                    <a:pt x="695658" y="5106424"/>
                  </a:lnTo>
                  <a:cubicBezTo>
                    <a:pt x="628150" y="4928974"/>
                    <a:pt x="587216" y="4723876"/>
                    <a:pt x="583144" y="4509564"/>
                  </a:cubicBezTo>
                  <a:lnTo>
                    <a:pt x="583144" y="4507849"/>
                  </a:lnTo>
                  <a:cubicBezTo>
                    <a:pt x="571143" y="4170307"/>
                    <a:pt x="566857" y="4066151"/>
                    <a:pt x="566857" y="3210616"/>
                  </a:cubicBezTo>
                  <a:cubicBezTo>
                    <a:pt x="566857" y="2354652"/>
                    <a:pt x="571143" y="2250281"/>
                    <a:pt x="583144" y="1908667"/>
                  </a:cubicBezTo>
                  <a:cubicBezTo>
                    <a:pt x="587216" y="1692854"/>
                    <a:pt x="627936" y="1487757"/>
                    <a:pt x="699730" y="1297877"/>
                  </a:cubicBezTo>
                  <a:lnTo>
                    <a:pt x="695658" y="1310521"/>
                  </a:lnTo>
                  <a:cubicBezTo>
                    <a:pt x="748594" y="1165003"/>
                    <a:pt x="831104" y="1041130"/>
                    <a:pt x="936331" y="941046"/>
                  </a:cubicBezTo>
                  <a:lnTo>
                    <a:pt x="936760" y="940618"/>
                  </a:lnTo>
                  <a:cubicBezTo>
                    <a:pt x="1037058" y="835176"/>
                    <a:pt x="1160717" y="753094"/>
                    <a:pt x="1299377" y="702302"/>
                  </a:cubicBezTo>
                  <a:lnTo>
                    <a:pt x="1306020" y="700159"/>
                  </a:lnTo>
                  <a:cubicBezTo>
                    <a:pt x="1482400" y="632008"/>
                    <a:pt x="1686211" y="591074"/>
                    <a:pt x="1899237" y="587431"/>
                  </a:cubicBezTo>
                  <a:lnTo>
                    <a:pt x="1900738" y="587431"/>
                  </a:lnTo>
                  <a:cubicBezTo>
                    <a:pt x="2242137" y="575429"/>
                    <a:pt x="2342650" y="571357"/>
                    <a:pt x="3202043" y="571357"/>
                  </a:cubicBezTo>
                  <a:close/>
                  <a:moveTo>
                    <a:pt x="3213830" y="0"/>
                  </a:moveTo>
                  <a:cubicBezTo>
                    <a:pt x="2340721" y="0"/>
                    <a:pt x="2231851" y="4072"/>
                    <a:pt x="1888950" y="19288"/>
                  </a:cubicBezTo>
                  <a:cubicBezTo>
                    <a:pt x="1607130" y="25289"/>
                    <a:pt x="1339882" y="79724"/>
                    <a:pt x="1092565" y="174236"/>
                  </a:cubicBezTo>
                  <a:lnTo>
                    <a:pt x="1108853" y="168878"/>
                  </a:lnTo>
                  <a:cubicBezTo>
                    <a:pt x="885968" y="253960"/>
                    <a:pt x="696087" y="380190"/>
                    <a:pt x="539639" y="539210"/>
                  </a:cubicBezTo>
                  <a:lnTo>
                    <a:pt x="539425" y="539425"/>
                  </a:lnTo>
                  <a:cubicBezTo>
                    <a:pt x="379762" y="695873"/>
                    <a:pt x="253746" y="885968"/>
                    <a:pt x="172307" y="1098137"/>
                  </a:cubicBezTo>
                  <a:lnTo>
                    <a:pt x="168664" y="1108853"/>
                  </a:lnTo>
                  <a:cubicBezTo>
                    <a:pt x="79510" y="1339882"/>
                    <a:pt x="25075" y="1607344"/>
                    <a:pt x="19288" y="1886379"/>
                  </a:cubicBezTo>
                  <a:lnTo>
                    <a:pt x="19288" y="1888950"/>
                  </a:lnTo>
                  <a:cubicBezTo>
                    <a:pt x="3215" y="2231851"/>
                    <a:pt x="0" y="2340721"/>
                    <a:pt x="0" y="3213830"/>
                  </a:cubicBezTo>
                  <a:cubicBezTo>
                    <a:pt x="0" y="4086939"/>
                    <a:pt x="4072" y="4195811"/>
                    <a:pt x="19288" y="4538710"/>
                  </a:cubicBezTo>
                  <a:cubicBezTo>
                    <a:pt x="25289" y="4820531"/>
                    <a:pt x="79724" y="5087779"/>
                    <a:pt x="174236" y="5335096"/>
                  </a:cubicBezTo>
                  <a:lnTo>
                    <a:pt x="168878" y="5318808"/>
                  </a:lnTo>
                  <a:cubicBezTo>
                    <a:pt x="339471" y="5751934"/>
                    <a:pt x="675727" y="6088190"/>
                    <a:pt x="1097709" y="6254925"/>
                  </a:cubicBezTo>
                  <a:lnTo>
                    <a:pt x="1108853" y="6258783"/>
                  </a:lnTo>
                  <a:cubicBezTo>
                    <a:pt x="1339882" y="6347722"/>
                    <a:pt x="1607344" y="6402158"/>
                    <a:pt x="1886379" y="6408158"/>
                  </a:cubicBezTo>
                  <a:lnTo>
                    <a:pt x="1888950" y="6408158"/>
                  </a:lnTo>
                  <a:cubicBezTo>
                    <a:pt x="2231851" y="6424232"/>
                    <a:pt x="2340721" y="6427447"/>
                    <a:pt x="3213830" y="6427447"/>
                  </a:cubicBezTo>
                  <a:cubicBezTo>
                    <a:pt x="4086939" y="6427447"/>
                    <a:pt x="4195811" y="6423374"/>
                    <a:pt x="4538710" y="6408158"/>
                  </a:cubicBezTo>
                  <a:cubicBezTo>
                    <a:pt x="4820531" y="6401943"/>
                    <a:pt x="5087779" y="6347722"/>
                    <a:pt x="5335096" y="6253210"/>
                  </a:cubicBezTo>
                  <a:lnTo>
                    <a:pt x="5318808" y="6258783"/>
                  </a:lnTo>
                  <a:cubicBezTo>
                    <a:pt x="5751934" y="6088190"/>
                    <a:pt x="6088190" y="5751934"/>
                    <a:pt x="6254925" y="5329952"/>
                  </a:cubicBezTo>
                  <a:lnTo>
                    <a:pt x="6258783" y="5318808"/>
                  </a:lnTo>
                  <a:cubicBezTo>
                    <a:pt x="6347937" y="5087779"/>
                    <a:pt x="6402158" y="4820317"/>
                    <a:pt x="6408158" y="4541282"/>
                  </a:cubicBezTo>
                  <a:lnTo>
                    <a:pt x="6408158" y="4538710"/>
                  </a:lnTo>
                  <a:cubicBezTo>
                    <a:pt x="6424232" y="4195811"/>
                    <a:pt x="6427447" y="4086939"/>
                    <a:pt x="6427447" y="3213830"/>
                  </a:cubicBezTo>
                  <a:cubicBezTo>
                    <a:pt x="6427447" y="2340721"/>
                    <a:pt x="6423374" y="2231851"/>
                    <a:pt x="6408158" y="1888950"/>
                  </a:cubicBezTo>
                  <a:cubicBezTo>
                    <a:pt x="6401943" y="1607130"/>
                    <a:pt x="6347722" y="1339882"/>
                    <a:pt x="6253210" y="1092565"/>
                  </a:cubicBezTo>
                  <a:lnTo>
                    <a:pt x="6258783" y="1108853"/>
                  </a:lnTo>
                  <a:cubicBezTo>
                    <a:pt x="6173486" y="885968"/>
                    <a:pt x="6047470" y="696087"/>
                    <a:pt x="5888236" y="539639"/>
                  </a:cubicBezTo>
                  <a:lnTo>
                    <a:pt x="5888022" y="539425"/>
                  </a:lnTo>
                  <a:cubicBezTo>
                    <a:pt x="5731574" y="379762"/>
                    <a:pt x="5541479" y="253746"/>
                    <a:pt x="5329309" y="172307"/>
                  </a:cubicBezTo>
                  <a:lnTo>
                    <a:pt x="5318593" y="168664"/>
                  </a:lnTo>
                  <a:cubicBezTo>
                    <a:pt x="5087565" y="79510"/>
                    <a:pt x="4820103" y="25075"/>
                    <a:pt x="4541068" y="19288"/>
                  </a:cubicBezTo>
                  <a:lnTo>
                    <a:pt x="4538496" y="19288"/>
                  </a:lnTo>
                  <a:cubicBezTo>
                    <a:pt x="4195596" y="3215"/>
                    <a:pt x="4086725" y="0"/>
                    <a:pt x="3213616" y="0"/>
                  </a:cubicBezTo>
                  <a:close/>
                </a:path>
              </a:pathLst>
            </a:custGeom>
            <a:solidFill>
              <a:schemeClr val="bg1"/>
            </a:solidFill>
            <a:ln w="214313" cap="flat">
              <a:noFill/>
              <a:prstDash val="solid"/>
              <a:miter/>
            </a:ln>
          </p:spPr>
          <p:txBody>
            <a:bodyPr rtlCol="0" anchor="ctr"/>
            <a:lstStyle/>
            <a:p>
              <a:endParaRPr lang="nl-NL"/>
            </a:p>
          </p:txBody>
        </p:sp>
      </p:grpSp>
      <p:pic>
        <p:nvPicPr>
          <p:cNvPr id="3" name="Afbeelding 2" descr="Afbeelding met zwart, duisternis&#10;&#10;Door AI gegenereerde inhoud is mogelijk onjuist.">
            <a:extLst>
              <a:ext uri="{FF2B5EF4-FFF2-40B4-BE49-F238E27FC236}">
                <a16:creationId xmlns:a16="http://schemas.microsoft.com/office/drawing/2014/main" id="{C68A97F8-03BC-7CB3-8180-03A2F354F3C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61512" y="1176121"/>
            <a:ext cx="2237912" cy="2237912"/>
          </a:xfrm>
          <a:prstGeom prst="rect">
            <a:avLst/>
          </a:prstGeom>
        </p:spPr>
      </p:pic>
    </p:spTree>
    <p:extLst>
      <p:ext uri="{BB962C8B-B14F-4D97-AF65-F5344CB8AC3E}">
        <p14:creationId xmlns:p14="http://schemas.microsoft.com/office/powerpoint/2010/main" val="2688274080"/>
      </p:ext>
    </p:extLst>
  </p:cSld>
  <p:clrMapOvr>
    <a:masterClrMapping/>
  </p:clrMapOvr>
  <p:transition spd="slow">
    <p:push dir="u"/>
  </p:transition>
</p:sld>
</file>

<file path=ppt/theme/theme1.xml><?xml version="1.0" encoding="utf-8"?>
<a:theme xmlns:a="http://schemas.openxmlformats.org/drawingml/2006/main" name="Kantoorthema">
  <a:themeElements>
    <a:clrScheme name="Geel">
      <a:dk1>
        <a:sysClr val="windowText" lastClr="000000"/>
      </a:dk1>
      <a:lt1>
        <a:sysClr val="window" lastClr="FFFFFF"/>
      </a:lt1>
      <a:dk2>
        <a:srgbClr val="39302A"/>
      </a:dk2>
      <a:lt2>
        <a:srgbClr val="E5DEDB"/>
      </a:lt2>
      <a:accent1>
        <a:srgbClr val="FFCA08"/>
      </a:accent1>
      <a:accent2>
        <a:srgbClr val="F8931D"/>
      </a:accent2>
      <a:accent3>
        <a:srgbClr val="CE8D3E"/>
      </a:accent3>
      <a:accent4>
        <a:srgbClr val="EC7016"/>
      </a:accent4>
      <a:accent5>
        <a:srgbClr val="E64823"/>
      </a:accent5>
      <a:accent6>
        <a:srgbClr val="9C6A6A"/>
      </a:accent6>
      <a:hlink>
        <a:srgbClr val="2998E3"/>
      </a:hlink>
      <a:folHlink>
        <a:srgbClr val="7F723D"/>
      </a:folHlink>
    </a:clrScheme>
    <a:fontScheme name="Aangepast 2">
      <a:majorFont>
        <a:latin typeface="Congenial Black"/>
        <a:ea typeface=""/>
        <a:cs typeface=""/>
      </a:majorFont>
      <a:minorFont>
        <a:latin typeface="Congenial"/>
        <a:ea typeface=""/>
        <a:cs typeface=""/>
      </a:minorFont>
    </a:fontScheme>
    <a:fmtScheme name="Extreme schaduw">
      <a:fillStyleLst>
        <a:solidFill>
          <a:schemeClr val="phClr"/>
        </a:solidFill>
        <a:gradFill rotWithShape="1">
          <a:gsLst>
            <a:gs pos="0">
              <a:schemeClr val="phClr">
                <a:tint val="90000"/>
              </a:schemeClr>
            </a:gs>
            <a:gs pos="48000">
              <a:schemeClr val="phClr">
                <a:tint val="54000"/>
                <a:satMod val="140000"/>
              </a:schemeClr>
            </a:gs>
            <a:gs pos="100000">
              <a:schemeClr val="phClr">
                <a:tint val="24000"/>
                <a:satMod val="260000"/>
              </a:schemeClr>
            </a:gs>
          </a:gsLst>
          <a:lin ang="16200000" scaled="1"/>
        </a:gradFill>
        <a:gradFill rotWithShape="1">
          <a:gsLst>
            <a:gs pos="0">
              <a:schemeClr val="phClr"/>
            </a:gs>
            <a:gs pos="100000">
              <a:schemeClr val="phClr">
                <a:shade val="48000"/>
                <a:satMod val="180000"/>
                <a:lumMod val="94000"/>
              </a:schemeClr>
            </a:gs>
            <a:gs pos="100000">
              <a:schemeClr val="phClr">
                <a:shade val="48000"/>
                <a:satMod val="180000"/>
                <a:lumMod val="94000"/>
              </a:schemeClr>
            </a:gs>
          </a:gsLst>
          <a:lin ang="4140000" scaled="1"/>
        </a:gradFill>
      </a:fillStyleLst>
      <a:lnStyleLst>
        <a:ln w="12700" cap="flat" cmpd="sng" algn="ctr">
          <a:solidFill>
            <a:schemeClr val="phClr"/>
          </a:solidFill>
          <a:prstDash val="solid"/>
        </a:ln>
        <a:ln w="19050" cap="flat" cmpd="sng" algn="ctr">
          <a:solidFill>
            <a:schemeClr val="phClr"/>
          </a:solidFill>
          <a:prstDash val="solid"/>
        </a:ln>
        <a:ln w="28575" cap="flat" cmpd="sng" algn="ctr">
          <a:solidFill>
            <a:schemeClr val="phClr"/>
          </a:solidFill>
          <a:prstDash val="solid"/>
        </a:ln>
      </a:lnStyleLst>
      <a:effectStyleLst>
        <a:effectStyle>
          <a:effectLst>
            <a:outerShdw blurRad="63500" dist="12700" dir="5400000" sx="102000" sy="102000" rotWithShape="0">
              <a:srgbClr val="000000">
                <a:alpha val="32000"/>
              </a:srgbClr>
            </a:outerShdw>
          </a:effectLst>
        </a:effectStyle>
        <a:effectStyle>
          <a:effectLst>
            <a:outerShdw blurRad="76200" dist="38100" dir="5400000" rotWithShape="0">
              <a:srgbClr val="000000">
                <a:alpha val="60000"/>
              </a:srgbClr>
            </a:outerShdw>
          </a:effectLst>
          <a:scene3d>
            <a:camera prst="orthographicFront">
              <a:rot lat="0" lon="0" rev="0"/>
            </a:camera>
            <a:lightRig rig="threePt" dir="tl">
              <a:rot lat="0" lon="0" rev="19800000"/>
            </a:lightRig>
          </a:scene3d>
          <a:sp3d prstMaterial="plastic">
            <a:bevelT w="25400" h="19050"/>
          </a:sp3d>
        </a:effectStyle>
        <a:effectStyle>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38100" h="31750"/>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6fb6348f-7269-4368-8f55-3167c3408fa0"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94F739D86B6EF49917299AC314AF904" ma:contentTypeVersion="16" ma:contentTypeDescription="Een nieuw document maken." ma:contentTypeScope="" ma:versionID="65f97cf3d6d989742877185fe569564a">
  <xsd:schema xmlns:xsd="http://www.w3.org/2001/XMLSchema" xmlns:xs="http://www.w3.org/2001/XMLSchema" xmlns:p="http://schemas.microsoft.com/office/2006/metadata/properties" xmlns:ns3="6fb6348f-7269-4368-8f55-3167c3408fa0" xmlns:ns4="038b2640-8121-48df-855b-728195a4334d" targetNamespace="http://schemas.microsoft.com/office/2006/metadata/properties" ma:root="true" ma:fieldsID="5581c751e5c9b60b045fb4b5dfb9c5b1" ns3:_="" ns4:_="">
    <xsd:import namespace="6fb6348f-7269-4368-8f55-3167c3408fa0"/>
    <xsd:import namespace="038b2640-8121-48df-855b-728195a4334d"/>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LengthInSeconds" minOccurs="0"/>
                <xsd:element ref="ns3:MediaServiceDateTaken" minOccurs="0"/>
                <xsd:element ref="ns3:MediaServiceAutoTags" minOccurs="0"/>
                <xsd:element ref="ns3:MediaServiceGenerationTime" minOccurs="0"/>
                <xsd:element ref="ns3:MediaServiceEventHashCode" minOccurs="0"/>
                <xsd:element ref="ns3:MediaServiceOCR" minOccurs="0"/>
                <xsd:element ref="ns3:MediaServiceLocation" minOccurs="0"/>
                <xsd:element ref="ns3:_activity" minOccurs="0"/>
                <xsd:element ref="ns3:MediaServiceObjectDetectorVersions" minOccurs="0"/>
                <xsd:element ref="ns3:MediaServiceSystemTag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fb6348f-7269-4368-8f55-3167c3408fa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LengthInSeconds" ma:index="13" nillable="true" ma:displayName="MediaLengthInSeconds" ma:hidden="true" ma:internalName="MediaLengthInSeconds" ma:readOnly="true">
      <xsd:simpleType>
        <xsd:restriction base="dms:Unknown"/>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dexed="true" ma:internalName="MediaServiceLocation" ma:readOnly="true">
      <xsd:simpleType>
        <xsd:restriction base="dms:Text"/>
      </xsd:simpleType>
    </xsd:element>
    <xsd:element name="_activity" ma:index="20" nillable="true" ma:displayName="_activity" ma:hidden="true" ma:internalName="_activity">
      <xsd:simpleType>
        <xsd:restriction base="dms:Note"/>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ystemTags" ma:index="22" nillable="true" ma:displayName="MediaServiceSystemTags" ma:hidden="true" ma:internalName="MediaServiceSystemTags" ma:readOnly="true">
      <xsd:simpleType>
        <xsd:restriction base="dms:Note"/>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38b2640-8121-48df-855b-728195a4334d" elementFormDefault="qualified">
    <xsd:import namespace="http://schemas.microsoft.com/office/2006/documentManagement/types"/>
    <xsd:import namespace="http://schemas.microsoft.com/office/infopath/2007/PartnerControls"/>
    <xsd:element name="SharedWithUsers" ma:index="10"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Gedeeld met details" ma:internalName="SharedWithDetails" ma:readOnly="true">
      <xsd:simpleType>
        <xsd:restriction base="dms:Note">
          <xsd:maxLength value="255"/>
        </xsd:restriction>
      </xsd:simpleType>
    </xsd:element>
    <xsd:element name="SharingHintHash" ma:index="12" nillable="true" ma:displayName="Hint-hash delen"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9A077C7-0A9D-4EBC-B8BA-8A95B6433CE9}">
  <ds:schemaRefs>
    <ds:schemaRef ds:uri="http://purl.org/dc/elements/1.1/"/>
    <ds:schemaRef ds:uri="http://schemas.openxmlformats.org/package/2006/metadata/core-properties"/>
    <ds:schemaRef ds:uri="http://www.w3.org/XML/1998/namespace"/>
    <ds:schemaRef ds:uri="http://schemas.microsoft.com/office/infopath/2007/PartnerControls"/>
    <ds:schemaRef ds:uri="http://schemas.microsoft.com/office/2006/documentManagement/types"/>
    <ds:schemaRef ds:uri="6fb6348f-7269-4368-8f55-3167c3408fa0"/>
    <ds:schemaRef ds:uri="http://schemas.microsoft.com/office/2006/metadata/properties"/>
    <ds:schemaRef ds:uri="http://purl.org/dc/dcmitype/"/>
    <ds:schemaRef ds:uri="038b2640-8121-48df-855b-728195a4334d"/>
    <ds:schemaRef ds:uri="http://purl.org/dc/terms/"/>
  </ds:schemaRefs>
</ds:datastoreItem>
</file>

<file path=customXml/itemProps2.xml><?xml version="1.0" encoding="utf-8"?>
<ds:datastoreItem xmlns:ds="http://schemas.openxmlformats.org/officeDocument/2006/customXml" ds:itemID="{2C77750A-DFE2-42F3-848E-344F88A6569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fb6348f-7269-4368-8f55-3167c3408fa0"/>
    <ds:schemaRef ds:uri="038b2640-8121-48df-855b-728195a4334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C61D84D3-C8D3-4B4A-879A-FFD89736AA1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1049</TotalTime>
  <Words>475</Words>
  <Application>Microsoft Office PowerPoint</Application>
  <PresentationFormat>Breedbeeld</PresentationFormat>
  <Paragraphs>109</Paragraphs>
  <Slides>8</Slides>
  <Notes>1</Notes>
  <HiddenSlides>0</HiddenSlides>
  <MMClips>4</MMClips>
  <ScaleCrop>false</ScaleCrop>
  <HeadingPairs>
    <vt:vector size="6" baseType="variant">
      <vt:variant>
        <vt:lpstr>Gebruikte lettertypen</vt:lpstr>
      </vt:variant>
      <vt:variant>
        <vt:i4>5</vt:i4>
      </vt:variant>
      <vt:variant>
        <vt:lpstr>Thema</vt:lpstr>
      </vt:variant>
      <vt:variant>
        <vt:i4>1</vt:i4>
      </vt:variant>
      <vt:variant>
        <vt:lpstr>Diatitels</vt:lpstr>
      </vt:variant>
      <vt:variant>
        <vt:i4>8</vt:i4>
      </vt:variant>
    </vt:vector>
  </HeadingPairs>
  <TitlesOfParts>
    <vt:vector size="14" baseType="lpstr">
      <vt:lpstr>Aptos</vt:lpstr>
      <vt:lpstr>Arial</vt:lpstr>
      <vt:lpstr>Congenial</vt:lpstr>
      <vt:lpstr>Congenial Black</vt:lpstr>
      <vt:lpstr>Congenial SemiBold</vt:lpstr>
      <vt:lpstr>Kantoorthema</vt:lpstr>
      <vt:lpstr>De Ultieme Zuipquiz</vt:lpstr>
      <vt:lpstr>PowerPoint-presentatie</vt:lpstr>
      <vt:lpstr>PowerPoint-presentatie</vt:lpstr>
      <vt:lpstr>PowerPoint-presentatie</vt:lpstr>
      <vt:lpstr>PowerPoint-presentatie</vt:lpstr>
      <vt:lpstr>PowerPoint-presentatie</vt:lpstr>
      <vt:lpstr>PowerPoint-presentatie</vt:lpstr>
      <vt:lpstr>Einde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Owen Hoek</dc:creator>
  <cp:lastModifiedBy>Owen Hoek</cp:lastModifiedBy>
  <cp:revision>1</cp:revision>
  <dcterms:created xsi:type="dcterms:W3CDTF">2025-10-14T07:38:38Z</dcterms:created>
  <dcterms:modified xsi:type="dcterms:W3CDTF">2026-02-02T17:01:44Z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0x010100794F739D86B6EF49917299AC314AF904</vt:lpwstr>
  </property>
</Properties>
</file>